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8" r:id="rId4"/>
    <p:sldId id="257" r:id="rId5"/>
    <p:sldId id="258" r:id="rId6"/>
    <p:sldId id="259" r:id="rId7"/>
    <p:sldId id="269" r:id="rId8"/>
    <p:sldId id="270" r:id="rId9"/>
    <p:sldId id="271" r:id="rId10"/>
    <p:sldId id="263" r:id="rId11"/>
    <p:sldId id="262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C1127-6B84-4F11-9693-7B48892F5031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F25D2D8-F0BA-4ACD-9DCD-0FD8A586EAC5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3759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C1127-6B84-4F11-9693-7B48892F5031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5D2D8-F0BA-4ACD-9DCD-0FD8A586EAC5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8111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C1127-6B84-4F11-9693-7B48892F5031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5D2D8-F0BA-4ACD-9DCD-0FD8A586EAC5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2044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C1127-6B84-4F11-9693-7B48892F5031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5D2D8-F0BA-4ACD-9DCD-0FD8A586EAC5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6440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C1127-6B84-4F11-9693-7B48892F5031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5D2D8-F0BA-4ACD-9DCD-0FD8A586EAC5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216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C1127-6B84-4F11-9693-7B48892F5031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5D2D8-F0BA-4ACD-9DCD-0FD8A586EAC5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828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C1127-6B84-4F11-9693-7B48892F5031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5D2D8-F0BA-4ACD-9DCD-0FD8A586EAC5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4723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C1127-6B84-4F11-9693-7B48892F5031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5D2D8-F0BA-4ACD-9DCD-0FD8A586EAC5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3258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C1127-6B84-4F11-9693-7B48892F5031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5D2D8-F0BA-4ACD-9DCD-0FD8A586E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378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C1127-6B84-4F11-9693-7B48892F5031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5D2D8-F0BA-4ACD-9DCD-0FD8A586EAC5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859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E93C1127-6B84-4F11-9693-7B48892F5031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5D2D8-F0BA-4ACD-9DCD-0FD8A586EAC5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9494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C1127-6B84-4F11-9693-7B48892F5031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F25D2D8-F0BA-4ACD-9DCD-0FD8A586EAC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9532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2F28A-DCAB-4BE4-917F-4458D7F342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02665" y="-602344"/>
            <a:ext cx="6766078" cy="4927601"/>
          </a:xfrm>
        </p:spPr>
        <p:txBody>
          <a:bodyPr anchor="ctr">
            <a:normAutofit/>
          </a:bodyPr>
          <a:lstStyle/>
          <a:p>
            <a:pPr algn="l"/>
            <a:r>
              <a:rPr lang="en-US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Americans with Disabilities Act</a:t>
            </a:r>
            <a:br>
              <a:rPr lang="en-US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(ADA)</a:t>
            </a:r>
            <a:br>
              <a:rPr lang="en-US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Youth Training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F6BC0C-9406-467A-A852-41BBF9854B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3257" y="2088603"/>
            <a:ext cx="2707937" cy="4927602"/>
          </a:xfrm>
        </p:spPr>
        <p:txBody>
          <a:bodyPr anchor="ctr">
            <a:normAutofit/>
          </a:bodyPr>
          <a:lstStyle/>
          <a:p>
            <a:pPr algn="r"/>
            <a:r>
              <a:rPr lang="en-US" sz="2000" dirty="0">
                <a:solidFill>
                  <a:schemeClr val="accent1"/>
                </a:solidFill>
              </a:rPr>
              <a:t>March 14, 2018 </a:t>
            </a:r>
          </a:p>
          <a:p>
            <a:pPr algn="r"/>
            <a:r>
              <a:rPr lang="en-US" sz="2000" dirty="0">
                <a:solidFill>
                  <a:schemeClr val="accent1"/>
                </a:solidFill>
              </a:rPr>
              <a:t>Rene Cummins </a:t>
            </a:r>
          </a:p>
          <a:p>
            <a:pPr algn="r"/>
            <a:r>
              <a:rPr lang="en-US" sz="2000" dirty="0">
                <a:solidFill>
                  <a:schemeClr val="accent1"/>
                </a:solidFill>
              </a:rPr>
              <a:t>Yolanda Vargas </a:t>
            </a:r>
          </a:p>
          <a:p>
            <a:pPr algn="r"/>
            <a:endParaRPr lang="en-US" sz="2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6590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021A4066-B261-49FE-952E-A0FE3EE75CD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1958111-BC13-4D45-AB27-0C2C83F9BA6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D42F4933-2ECF-4EE5-BCE4-F19E3CA609F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6FAC23C-014D-4AC5-AD1B-36F7D0E7EF32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81B4579-E2EA-4BD7-94FF-0A0BEE135C6B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353088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2188758-E18A-4CE5-9D03-F4BF5D887C3F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0131" y="482171"/>
            <a:ext cx="6091791" cy="5149101"/>
            <a:chOff x="5446003" y="583365"/>
            <a:chExt cx="6091790" cy="5181928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821513DD-C15F-4381-AEA6-ED9E5E218CA6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46003" y="583365"/>
              <a:ext cx="6091790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CED2DE01-7F43-4858-85FC-27022DA7812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64828" y="915807"/>
              <a:ext cx="5461779" cy="4494927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" name="Picture 5" descr="Meme of a man with a tie in an office getting ready to say something.  The statement on the image states &quot;If you ask me questions that'd be great&quot; ">
            <a:extLst>
              <a:ext uri="{FF2B5EF4-FFF2-40B4-BE49-F238E27FC236}">
                <a16:creationId xmlns:a16="http://schemas.microsoft.com/office/drawing/2014/main" id="{960F7917-C597-4884-81D7-F3037DE104A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36" r="2638" b="1"/>
          <a:stretch/>
        </p:blipFill>
        <p:spPr>
          <a:xfrm>
            <a:off x="6093926" y="1116345"/>
            <a:ext cx="4821551" cy="386617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2B25FA-2CDC-4913-96C8-25BAA33F41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1" y="2015732"/>
            <a:ext cx="3526523" cy="3450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9600" dirty="0"/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5393058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1B5EB-A4C9-4095-9836-F2CD38D72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n-US" dirty="0"/>
              <a:t> Spot the landmines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7B6EEF-68AD-46B4-A6B4-02CFF7A79C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4"/>
            <a:ext cx="9603274" cy="4037747"/>
          </a:xfrm>
        </p:spPr>
        <p:txBody>
          <a:bodyPr>
            <a:normAutofit/>
          </a:bodyPr>
          <a:lstStyle/>
          <a:p>
            <a:r>
              <a:rPr lang="en-US" dirty="0"/>
              <a:t>We will list three different words under category.  Two will be acceptable one will not. </a:t>
            </a:r>
          </a:p>
          <a:p>
            <a:endParaRPr lang="en-US" dirty="0"/>
          </a:p>
          <a:p>
            <a:r>
              <a:rPr lang="en-US" dirty="0"/>
              <a:t>Category: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Tone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Timing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Person’s report to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Ways to highlight that accommodations are protected under the law</a:t>
            </a:r>
          </a:p>
        </p:txBody>
      </p:sp>
    </p:spTree>
    <p:extLst>
      <p:ext uri="{BB962C8B-B14F-4D97-AF65-F5344CB8AC3E}">
        <p14:creationId xmlns:p14="http://schemas.microsoft.com/office/powerpoint/2010/main" val="36543752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00052-2C60-449A-939B-FC3CC901D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Wrap Up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A911E2-9DF0-41EB-9D71-5DB97745AC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Next Training date</a:t>
            </a:r>
          </a:p>
          <a:p>
            <a:pPr lvl="1"/>
            <a:r>
              <a:rPr lang="en-US" dirty="0"/>
              <a:t>March 28, 2018 from 4:00-5:00pm(EST) (3:00-4:00pm CST, 2:00-3:00pm MST, 1:00-2:00pm PST)</a:t>
            </a:r>
          </a:p>
          <a:p>
            <a:pPr lvl="1"/>
            <a:r>
              <a:rPr lang="en-US" dirty="0"/>
              <a:t>Overview of Title II- State and Local Government</a:t>
            </a:r>
          </a:p>
          <a:p>
            <a:pPr lvl="1"/>
            <a:r>
              <a:rPr lang="en-US" dirty="0"/>
              <a:t>3 Keys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Homework: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What do you think is an organization/entity that is covered under state and local government? 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Have you ever participated in services or programs from these organizations? </a:t>
            </a:r>
          </a:p>
        </p:txBody>
      </p:sp>
    </p:spTree>
    <p:extLst>
      <p:ext uri="{BB962C8B-B14F-4D97-AF65-F5344CB8AC3E}">
        <p14:creationId xmlns:p14="http://schemas.microsoft.com/office/powerpoint/2010/main" val="2972641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6BEBD-E624-46DC-9691-08BE80166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2549" y="2456121"/>
            <a:ext cx="7084117" cy="3436679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dirty="0"/>
              <a:t>What is an accommodation you may need in the </a:t>
            </a:r>
            <a:br>
              <a:rPr lang="en-US" dirty="0"/>
            </a:br>
            <a:r>
              <a:rPr lang="en-US" b="1" dirty="0"/>
              <a:t>application</a:t>
            </a:r>
            <a:br>
              <a:rPr lang="en-US" dirty="0"/>
            </a:br>
            <a:r>
              <a:rPr lang="en-US" b="1" dirty="0"/>
              <a:t>Interview</a:t>
            </a:r>
            <a:br>
              <a:rPr lang="en-US" dirty="0"/>
            </a:br>
            <a:r>
              <a:rPr lang="en-US" b="1" dirty="0"/>
              <a:t>Job offer </a:t>
            </a:r>
            <a:r>
              <a:rPr lang="en-US" dirty="0"/>
              <a:t>or</a:t>
            </a:r>
            <a:br>
              <a:rPr lang="en-US" dirty="0"/>
            </a:br>
            <a:r>
              <a:rPr lang="en-US" b="1" dirty="0"/>
              <a:t>On the Job  </a:t>
            </a:r>
            <a:br>
              <a:rPr lang="en-US" dirty="0"/>
            </a:br>
            <a:r>
              <a:rPr lang="en-US" dirty="0"/>
              <a:t>area? </a:t>
            </a:r>
            <a:br>
              <a:rPr lang="en-US" dirty="0"/>
            </a:br>
            <a:endParaRPr lang="en-US" kern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84BF0C-B406-4959-85B5-BDD5A14BF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334" y="666206"/>
            <a:ext cx="2707937" cy="11640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r">
              <a:buNone/>
            </a:pPr>
            <a:r>
              <a:rPr lang="en-US" sz="200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Drop your answer in the chat box</a:t>
            </a:r>
          </a:p>
        </p:txBody>
      </p:sp>
    </p:spTree>
    <p:extLst>
      <p:ext uri="{BB962C8B-B14F-4D97-AF65-F5344CB8AC3E}">
        <p14:creationId xmlns:p14="http://schemas.microsoft.com/office/powerpoint/2010/main" val="1477006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DB6A2-4354-47DB-BCEE-3BD2F35E8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 for the Webinar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569272-B8C3-4A1D-8180-DBC55DADF9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b="1" dirty="0"/>
              <a:t>This is going to be interactive…so get ready to join in! </a:t>
            </a:r>
          </a:p>
          <a:p>
            <a:r>
              <a:rPr lang="en-US" altLang="en-US" b="1" dirty="0"/>
              <a:t>You will be able to join in the conversation over the phone or microphone…so speak up!</a:t>
            </a:r>
          </a:p>
          <a:p>
            <a:r>
              <a:rPr lang="en-US" altLang="en-US" b="1" dirty="0"/>
              <a:t>If you would like to ask a question prior to that please raise your hand.  You can do that by pressing the image of a person at the top with their hand raised to voice your question or write your question in the chat box. </a:t>
            </a:r>
          </a:p>
          <a:p>
            <a:r>
              <a:rPr lang="en-US" altLang="en-US" b="1" dirty="0"/>
              <a:t>To mute from home, you can press *#/unmute press *#  </a:t>
            </a:r>
          </a:p>
          <a:p>
            <a:r>
              <a:rPr lang="en-US" altLang="en-US" b="1" dirty="0"/>
              <a:t>We will have Q&amp;A times, if you think of a question before that time please put your question in the chat box and we will come to it during the Q&amp;A break.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263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4D893BA-B835-464F-8604-97916F2C4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3313" y="731520"/>
            <a:ext cx="6706470" cy="2156621"/>
          </a:xfrm>
        </p:spPr>
        <p:txBody>
          <a:bodyPr anchor="t">
            <a:normAutofit/>
          </a:bodyPr>
          <a:lstStyle/>
          <a:p>
            <a:r>
              <a:rPr lang="en-US" sz="2500" dirty="0">
                <a:solidFill>
                  <a:schemeClr val="bg1"/>
                </a:solidFill>
              </a:rPr>
              <a:t>Training Outline</a:t>
            </a:r>
            <a:br>
              <a:rPr lang="en-US" sz="2500" dirty="0">
                <a:solidFill>
                  <a:schemeClr val="bg1"/>
                </a:solidFill>
              </a:rPr>
            </a:br>
            <a:r>
              <a:rPr lang="en-US" sz="2500" dirty="0">
                <a:solidFill>
                  <a:schemeClr val="bg1"/>
                </a:solidFill>
              </a:rPr>
              <a:t>This is a seven week training covering the Americans with Disabilities Act.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BD829EA-EDE9-4D2B-AEFD-D1829D3918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07107" y="1961129"/>
            <a:ext cx="2926080" cy="4363844"/>
          </a:xfrm>
        </p:spPr>
        <p:txBody>
          <a:bodyPr>
            <a:normAutofit fontScale="85000" lnSpcReduction="20000"/>
          </a:bodyPr>
          <a:lstStyle/>
          <a:p>
            <a:r>
              <a:rPr lang="en-US" sz="1900" dirty="0"/>
              <a:t>February 14, 2018 </a:t>
            </a:r>
          </a:p>
          <a:p>
            <a:pPr lvl="1"/>
            <a:r>
              <a:rPr lang="en-US" sz="1900" dirty="0"/>
              <a:t>Overview of the ADA </a:t>
            </a:r>
          </a:p>
          <a:p>
            <a:pPr lvl="1"/>
            <a:r>
              <a:rPr lang="en-US" sz="1900" dirty="0"/>
              <a:t>Disability Disclosure (1</a:t>
            </a:r>
            <a:r>
              <a:rPr lang="en-US" sz="1900" baseline="30000" dirty="0"/>
              <a:t>st</a:t>
            </a:r>
            <a:r>
              <a:rPr lang="en-US" sz="1900" dirty="0"/>
              <a:t> Key) </a:t>
            </a:r>
          </a:p>
          <a:p>
            <a:r>
              <a:rPr lang="en-US" sz="1900" dirty="0"/>
              <a:t>February 28, 2018</a:t>
            </a:r>
          </a:p>
          <a:p>
            <a:pPr lvl="1"/>
            <a:r>
              <a:rPr lang="en-US" sz="1900" dirty="0"/>
              <a:t>Overview of Title 1</a:t>
            </a:r>
          </a:p>
          <a:p>
            <a:pPr lvl="1"/>
            <a:r>
              <a:rPr lang="en-US" sz="1900" dirty="0"/>
              <a:t>Reasonable Accommodations (2</a:t>
            </a:r>
            <a:r>
              <a:rPr lang="en-US" sz="1900" baseline="30000" dirty="0"/>
              <a:t>nd</a:t>
            </a:r>
            <a:r>
              <a:rPr lang="en-US" sz="1900" dirty="0"/>
              <a:t> Key)</a:t>
            </a:r>
          </a:p>
          <a:p>
            <a:r>
              <a:rPr lang="en-US" sz="1900" dirty="0"/>
              <a:t>March 14, 2018 </a:t>
            </a:r>
          </a:p>
          <a:p>
            <a:pPr lvl="1"/>
            <a:r>
              <a:rPr lang="en-US" sz="1900" dirty="0"/>
              <a:t>Requesting an Accommodations </a:t>
            </a:r>
          </a:p>
          <a:p>
            <a:pPr marL="457200" lvl="1" indent="0">
              <a:buNone/>
            </a:pPr>
            <a:r>
              <a:rPr lang="en-US" sz="1900" dirty="0"/>
              <a:t>(3</a:t>
            </a:r>
            <a:r>
              <a:rPr lang="en-US" sz="1900" baseline="30000" dirty="0"/>
              <a:t>rd</a:t>
            </a:r>
            <a:r>
              <a:rPr lang="en-US" sz="1900" dirty="0"/>
              <a:t> Key) </a:t>
            </a:r>
          </a:p>
          <a:p>
            <a:endParaRPr lang="en-US" sz="19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AED06A-A242-4FAE-BCF2-529B661E10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164222" y="1961129"/>
            <a:ext cx="2926080" cy="4363844"/>
          </a:xfrm>
        </p:spPr>
        <p:txBody>
          <a:bodyPr>
            <a:normAutofit fontScale="85000" lnSpcReduction="20000"/>
          </a:bodyPr>
          <a:lstStyle/>
          <a:p>
            <a:r>
              <a:rPr lang="en-US" sz="1400" dirty="0"/>
              <a:t>March 28, 2018 </a:t>
            </a:r>
          </a:p>
          <a:p>
            <a:pPr lvl="1"/>
            <a:r>
              <a:rPr lang="en-US" sz="1400" dirty="0"/>
              <a:t>Overview of Title II- State and Local Government</a:t>
            </a:r>
          </a:p>
          <a:p>
            <a:pPr lvl="1"/>
            <a:r>
              <a:rPr lang="en-US" sz="1400" dirty="0"/>
              <a:t>3 Keys</a:t>
            </a:r>
          </a:p>
          <a:p>
            <a:r>
              <a:rPr lang="en-US" sz="1400" dirty="0"/>
              <a:t>April 11, 2018 </a:t>
            </a:r>
          </a:p>
          <a:p>
            <a:pPr lvl="1"/>
            <a:r>
              <a:rPr lang="en-US" sz="1400" dirty="0"/>
              <a:t>Transportation </a:t>
            </a:r>
          </a:p>
          <a:p>
            <a:r>
              <a:rPr lang="en-US" sz="1400" dirty="0"/>
              <a:t>April 18, 2018 </a:t>
            </a:r>
          </a:p>
          <a:p>
            <a:pPr lvl="1"/>
            <a:r>
              <a:rPr lang="en-US" sz="1400" dirty="0"/>
              <a:t>Overview of Title III-Private Entity </a:t>
            </a:r>
          </a:p>
          <a:p>
            <a:pPr lvl="1"/>
            <a:r>
              <a:rPr lang="en-US" sz="1400" dirty="0"/>
              <a:t>3 Keys </a:t>
            </a:r>
          </a:p>
          <a:p>
            <a:r>
              <a:rPr lang="en-US" sz="1400" dirty="0"/>
              <a:t>May 9, 2018 </a:t>
            </a:r>
          </a:p>
          <a:p>
            <a:pPr lvl="1"/>
            <a:r>
              <a:rPr lang="en-US" sz="1400" dirty="0"/>
              <a:t>Overview of Title IV-Telecommunication </a:t>
            </a:r>
          </a:p>
          <a:p>
            <a:pPr lvl="1"/>
            <a:r>
              <a:rPr lang="en-US" sz="1400" dirty="0"/>
              <a:t>Overview of Title V-Miscellaneous Provisions</a:t>
            </a:r>
          </a:p>
          <a:p>
            <a:pPr lvl="1"/>
            <a:r>
              <a:rPr lang="en-US" sz="1400" dirty="0"/>
              <a:t>3 Keys</a:t>
            </a:r>
          </a:p>
          <a:p>
            <a:pPr lvl="1"/>
            <a:r>
              <a:rPr lang="en-US" sz="1400" dirty="0"/>
              <a:t>Review 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80346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454FE8-866B-4A21-BE2C-A62A7C1C7A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1723" y="2150604"/>
            <a:ext cx="10748554" cy="2756675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Have you ever asked for an accommodation, at school, somewhere you volunteer or a place you’ve worked? How did it go? Did you get your accommodation?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AutoShape 2" descr="Image result for disability ">
            <a:extLst>
              <a:ext uri="{FF2B5EF4-FFF2-40B4-BE49-F238E27FC236}">
                <a16:creationId xmlns:a16="http://schemas.microsoft.com/office/drawing/2014/main" id="{E1A3C708-3546-4369-9708-15D9D5E26BB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988628" y="1687535"/>
            <a:ext cx="1981200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19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CABCAE3-64FC-4149-819F-2C181282415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12FDCFE-9AD2-4D8A-8CBF-B3AA37EBF6DD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BD463FC-4CA8-4FF4-85A3-AF9F4B98D210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ECF35C3-8B44-4F4B-BD25-4C01823DB22A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9B09DD69-E2AC-47D5-B3B5-80B971B9E89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4C39113-0D11-44C0-ABE5-101E972E106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CA9C5271-6015-44A6-B7AD-CFDA24379BC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8FA8677-6FC4-4B57-9473-EE811D27495D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>
            <a:extLst>
              <a:ext uri="{FF2B5EF4-FFF2-40B4-BE49-F238E27FC236}">
                <a16:creationId xmlns:a16="http://schemas.microsoft.com/office/drawing/2014/main" id="{06ADD6B1-009A-456B-8A78-75EA83876FAE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899254" y="482171"/>
            <a:ext cx="4652668" cy="5149101"/>
            <a:chOff x="6899254" y="482171"/>
            <a:chExt cx="4652668" cy="5149101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CEAFD8A5-EB41-4F11-AF42-CA8837F11544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99254" y="482171"/>
              <a:ext cx="4652668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8C857F11-7480-408F-A9DB-BC8CCFC596D7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239487" y="812507"/>
              <a:ext cx="400124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id="{4EAA3CF1-AFD3-42F1-885B-0D04A9E01CE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857" y="977965"/>
            <a:ext cx="3671211" cy="4135339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1A5BCC0E-6850-40CA-929A-62CF5720FDB0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2617" y="3528543"/>
            <a:ext cx="4960388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A close up of a device&#10;&#10;Description generated with high confidence">
            <a:extLst>
              <a:ext uri="{FF2B5EF4-FFF2-40B4-BE49-F238E27FC236}">
                <a16:creationId xmlns:a16="http://schemas.microsoft.com/office/drawing/2014/main" id="{C0A27E3E-65CE-42EA-9A51-898CD5591D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3583" y="1453652"/>
            <a:ext cx="3343759" cy="3184930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E0EA0E9C-4E5D-4FC4-B0FB-3ADDC5FD7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2617" y="963699"/>
            <a:ext cx="4960388" cy="2380031"/>
          </a:xfrm>
        </p:spPr>
        <p:txBody>
          <a:bodyPr vert="horz" lIns="91440" tIns="45720" rIns="91440" bIns="0" rtlCol="0" anchor="b">
            <a:normAutofit/>
          </a:bodyPr>
          <a:lstStyle/>
          <a:p>
            <a:r>
              <a:rPr lang="en-US" sz="3800"/>
              <a:t>Reasonable accommodations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056A93-A9CE-4C3E-87E0-F6A04F8F4B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2617" y="3531204"/>
            <a:ext cx="4960388" cy="1610643"/>
          </a:xfrm>
        </p:spPr>
        <p:txBody>
          <a:bodyPr vert="horz" lIns="91440" tIns="91440" rIns="91440" bIns="91440" rtlCol="0">
            <a:normAutofit/>
          </a:bodyPr>
          <a:lstStyle/>
          <a:p>
            <a:pPr marL="0" indent="0">
              <a:buNone/>
            </a:pPr>
            <a:r>
              <a:rPr lang="en-US" sz="1800" cap="all"/>
              <a:t>How to request a reasonable accommodation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3D63BB6-7C45-4257-9D68-E1DFF2757537}"/>
              </a:ext>
            </a:extLst>
          </p:cNvPr>
          <p:cNvSpPr txBox="1"/>
          <p:nvPr/>
        </p:nvSpPr>
        <p:spPr>
          <a:xfrm>
            <a:off x="7743986" y="5737627"/>
            <a:ext cx="2963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Image of three keys on a ring</a:t>
            </a:r>
          </a:p>
        </p:txBody>
      </p:sp>
    </p:spTree>
    <p:extLst>
      <p:ext uri="{BB962C8B-B14F-4D97-AF65-F5344CB8AC3E}">
        <p14:creationId xmlns:p14="http://schemas.microsoft.com/office/powerpoint/2010/main" val="2813608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78C7F-73A5-4994-97A5-2DBDB48DF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Interactive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FC585D-8A60-4321-8C9B-3396F304F8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Disclose Disability to Boss</a:t>
            </a:r>
          </a:p>
          <a:p>
            <a:r>
              <a:rPr lang="en-US" dirty="0"/>
              <a:t>Have an Interactive Discussion with Boss </a:t>
            </a:r>
          </a:p>
        </p:txBody>
      </p:sp>
    </p:spTree>
    <p:extLst>
      <p:ext uri="{BB962C8B-B14F-4D97-AF65-F5344CB8AC3E}">
        <p14:creationId xmlns:p14="http://schemas.microsoft.com/office/powerpoint/2010/main" val="422876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8562B-4304-44A7-9CA2-13282C44D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575432-1562-46FE-BBFF-4EEEF3B724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am I having problems or difficulty with my work? </a:t>
            </a:r>
          </a:p>
          <a:p>
            <a:r>
              <a:rPr lang="en-US" dirty="0"/>
              <a:t>WHAT accommodation might help me at work? </a:t>
            </a:r>
          </a:p>
          <a:p>
            <a:r>
              <a:rPr lang="en-US" dirty="0"/>
              <a:t>HOW might that accommodation help me? </a:t>
            </a:r>
          </a:p>
        </p:txBody>
      </p:sp>
    </p:spTree>
    <p:extLst>
      <p:ext uri="{BB962C8B-B14F-4D97-AF65-F5344CB8AC3E}">
        <p14:creationId xmlns:p14="http://schemas.microsoft.com/office/powerpoint/2010/main" val="3307945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37F8E-0244-4DE4-9127-978E98D2B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“reasonable”?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8D3E1-07E6-4E0F-AC45-C472B77459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too costly</a:t>
            </a:r>
          </a:p>
          <a:p>
            <a:r>
              <a:rPr lang="en-US" dirty="0"/>
              <a:t>Not too difficult to provide </a:t>
            </a:r>
          </a:p>
          <a:p>
            <a:r>
              <a:rPr lang="en-US" dirty="0"/>
              <a:t>Must work for the Employee </a:t>
            </a:r>
          </a:p>
        </p:txBody>
      </p:sp>
    </p:spTree>
    <p:extLst>
      <p:ext uri="{BB962C8B-B14F-4D97-AF65-F5344CB8AC3E}">
        <p14:creationId xmlns:p14="http://schemas.microsoft.com/office/powerpoint/2010/main" val="382738197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1114</TotalTime>
  <Words>459</Words>
  <Application>Microsoft Office PowerPoint</Application>
  <PresentationFormat>Widescreen</PresentationFormat>
  <Paragraphs>70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Gill Sans MT</vt:lpstr>
      <vt:lpstr>Gallery</vt:lpstr>
      <vt:lpstr>Americans with Disabilities Act (ADA)  Youth Training </vt:lpstr>
      <vt:lpstr>What is an accommodation you may need in the  application Interview Job offer or On the Job   area?  </vt:lpstr>
      <vt:lpstr>Prep for the Webinar</vt:lpstr>
      <vt:lpstr>Training Outline This is a seven week training covering the Americans with Disabilities Act. </vt:lpstr>
      <vt:lpstr>PowerPoint Presentation</vt:lpstr>
      <vt:lpstr>Reasonable accommodations </vt:lpstr>
      <vt:lpstr>Interactive Process</vt:lpstr>
      <vt:lpstr>Discussion </vt:lpstr>
      <vt:lpstr>What is “reasonable”?</vt:lpstr>
      <vt:lpstr>PowerPoint Presentation</vt:lpstr>
      <vt:lpstr> Spot the landmines</vt:lpstr>
      <vt:lpstr>Wrap Up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Americans with Disabilities Act (ADA)  Youth Training</dc:title>
  <dc:creator>owner</dc:creator>
  <cp:lastModifiedBy>owner</cp:lastModifiedBy>
  <cp:revision>22</cp:revision>
  <dcterms:created xsi:type="dcterms:W3CDTF">2018-02-08T20:03:33Z</dcterms:created>
  <dcterms:modified xsi:type="dcterms:W3CDTF">2018-03-13T14:56:28Z</dcterms:modified>
</cp:coreProperties>
</file>