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2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7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09182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8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Mary Olson</cp:lastModifiedBy>
  <cp:revision>1</cp:revision>
  <dcterms:modified xsi:type="dcterms:W3CDTF">2016-11-08T22:32:58Z</dcterms:modified>
</cp:coreProperties>
</file>