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E6971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E6971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E6971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E6971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E6971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E6971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E6971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E6971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E6971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E6971"/>
        </a:fontRef>
        <a:srgbClr val="5E697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DE"/>
          </a:solidFill>
        </a:fill>
      </a:tcStyle>
    </a:wholeTbl>
    <a:band2H>
      <a:tcTxStyle/>
      <a:tcStyle>
        <a:tcBdr/>
        <a:fill>
          <a:solidFill>
            <a:srgbClr val="E6EA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E6971"/>
        </a:fontRef>
        <a:srgbClr val="5E697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8E8"/>
          </a:solidFill>
        </a:fill>
      </a:tcStyle>
    </a:wholeTbl>
    <a:band2H>
      <a:tcTxStyle/>
      <a:tcStyle>
        <a:tcBdr/>
        <a:fill>
          <a:solidFill>
            <a:srgbClr val="E7ED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6971"/>
        </a:fontRef>
        <a:srgbClr val="5E697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3CB"/>
          </a:solidFill>
        </a:fill>
      </a:tcStyle>
    </a:wholeTbl>
    <a:band2H>
      <a:tcTxStyle/>
      <a:tcStyle>
        <a:tcBdr/>
        <a:fill>
          <a:solidFill>
            <a:srgbClr val="FCEA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6971"/>
        </a:fontRef>
        <a:srgbClr val="5E697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AEB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6971"/>
        </a:fontRef>
        <a:srgbClr val="5E697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6971"/>
              </a:solidFill>
              <a:prstDash val="solid"/>
              <a:round/>
            </a:ln>
          </a:top>
          <a:bottom>
            <a:ln w="25400" cap="flat">
              <a:solidFill>
                <a:srgbClr val="5E697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6971"/>
              </a:solidFill>
              <a:prstDash val="solid"/>
              <a:round/>
            </a:ln>
          </a:top>
          <a:bottom>
            <a:ln w="25400" cap="flat">
              <a:solidFill>
                <a:srgbClr val="5E697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6971"/>
        </a:fontRef>
        <a:srgbClr val="5E697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3D4"/>
          </a:solidFill>
        </a:fill>
      </a:tcStyle>
    </a:wholeTbl>
    <a:band2H>
      <a:tcTxStyle/>
      <a:tcStyle>
        <a:tcBdr/>
        <a:fill>
          <a:solidFill>
            <a:srgbClr val="E9EAE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697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697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697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6971"/>
        </a:fontRef>
        <a:srgbClr val="5E6971"/>
      </a:tcTxStyle>
      <a:tcStyle>
        <a:tcBdr>
          <a:left>
            <a:ln w="12700" cap="flat">
              <a:solidFill>
                <a:srgbClr val="5E6971"/>
              </a:solidFill>
              <a:prstDash val="solid"/>
              <a:round/>
            </a:ln>
          </a:left>
          <a:right>
            <a:ln w="12700" cap="flat">
              <a:solidFill>
                <a:srgbClr val="5E6971"/>
              </a:solidFill>
              <a:prstDash val="solid"/>
              <a:round/>
            </a:ln>
          </a:right>
          <a:top>
            <a:ln w="12700" cap="flat">
              <a:solidFill>
                <a:srgbClr val="5E6971"/>
              </a:solidFill>
              <a:prstDash val="solid"/>
              <a:round/>
            </a:ln>
          </a:top>
          <a:bottom>
            <a:ln w="12700" cap="flat">
              <a:solidFill>
                <a:srgbClr val="5E6971"/>
              </a:solidFill>
              <a:prstDash val="solid"/>
              <a:round/>
            </a:ln>
          </a:bottom>
          <a:insideH>
            <a:ln w="12700" cap="flat">
              <a:solidFill>
                <a:srgbClr val="5E6971"/>
              </a:solidFill>
              <a:prstDash val="solid"/>
              <a:round/>
            </a:ln>
          </a:insideH>
          <a:insideV>
            <a:ln w="12700" cap="flat">
              <a:solidFill>
                <a:srgbClr val="5E6971"/>
              </a:solidFill>
              <a:prstDash val="solid"/>
              <a:round/>
            </a:ln>
          </a:insideV>
        </a:tcBdr>
        <a:fill>
          <a:solidFill>
            <a:srgbClr val="5E6971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6971"/>
        </a:fontRef>
        <a:srgbClr val="5E6971"/>
      </a:tcTxStyle>
      <a:tcStyle>
        <a:tcBdr>
          <a:left>
            <a:ln w="12700" cap="flat">
              <a:solidFill>
                <a:srgbClr val="5E6971"/>
              </a:solidFill>
              <a:prstDash val="solid"/>
              <a:round/>
            </a:ln>
          </a:left>
          <a:right>
            <a:ln w="12700" cap="flat">
              <a:solidFill>
                <a:srgbClr val="5E6971"/>
              </a:solidFill>
              <a:prstDash val="solid"/>
              <a:round/>
            </a:ln>
          </a:right>
          <a:top>
            <a:ln w="12700" cap="flat">
              <a:solidFill>
                <a:srgbClr val="5E6971"/>
              </a:solidFill>
              <a:prstDash val="solid"/>
              <a:round/>
            </a:ln>
          </a:top>
          <a:bottom>
            <a:ln w="12700" cap="flat">
              <a:solidFill>
                <a:srgbClr val="5E6971"/>
              </a:solidFill>
              <a:prstDash val="solid"/>
              <a:round/>
            </a:ln>
          </a:bottom>
          <a:insideH>
            <a:ln w="12700" cap="flat">
              <a:solidFill>
                <a:srgbClr val="5E6971"/>
              </a:solidFill>
              <a:prstDash val="solid"/>
              <a:round/>
            </a:ln>
          </a:insideH>
          <a:insideV>
            <a:ln w="12700" cap="flat">
              <a:solidFill>
                <a:srgbClr val="5E6971"/>
              </a:solidFill>
              <a:prstDash val="solid"/>
              <a:round/>
            </a:ln>
          </a:insideV>
        </a:tcBdr>
        <a:fill>
          <a:solidFill>
            <a:srgbClr val="5E6971">
              <a:alpha val="20000"/>
            </a:srgbClr>
          </a:solidFill>
        </a:fill>
      </a:tcStyle>
    </a:firstCol>
    <a:lastRow>
      <a:tcTxStyle b="on" i="off">
        <a:fontRef idx="minor">
          <a:srgbClr val="5E6971"/>
        </a:fontRef>
        <a:srgbClr val="5E6971"/>
      </a:tcTxStyle>
      <a:tcStyle>
        <a:tcBdr>
          <a:left>
            <a:ln w="12700" cap="flat">
              <a:solidFill>
                <a:srgbClr val="5E6971"/>
              </a:solidFill>
              <a:prstDash val="solid"/>
              <a:round/>
            </a:ln>
          </a:left>
          <a:right>
            <a:ln w="12700" cap="flat">
              <a:solidFill>
                <a:srgbClr val="5E6971"/>
              </a:solidFill>
              <a:prstDash val="solid"/>
              <a:round/>
            </a:ln>
          </a:right>
          <a:top>
            <a:ln w="50800" cap="flat">
              <a:solidFill>
                <a:srgbClr val="5E6971"/>
              </a:solidFill>
              <a:prstDash val="solid"/>
              <a:round/>
            </a:ln>
          </a:top>
          <a:bottom>
            <a:ln w="12700" cap="flat">
              <a:solidFill>
                <a:srgbClr val="5E6971"/>
              </a:solidFill>
              <a:prstDash val="solid"/>
              <a:round/>
            </a:ln>
          </a:bottom>
          <a:insideH>
            <a:ln w="12700" cap="flat">
              <a:solidFill>
                <a:srgbClr val="5E6971"/>
              </a:solidFill>
              <a:prstDash val="solid"/>
              <a:round/>
            </a:ln>
          </a:insideH>
          <a:insideV>
            <a:ln w="12700" cap="flat">
              <a:solidFill>
                <a:srgbClr val="5E697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6971"/>
        </a:fontRef>
        <a:srgbClr val="5E6971"/>
      </a:tcTxStyle>
      <a:tcStyle>
        <a:tcBdr>
          <a:left>
            <a:ln w="12700" cap="flat">
              <a:solidFill>
                <a:srgbClr val="5E6971"/>
              </a:solidFill>
              <a:prstDash val="solid"/>
              <a:round/>
            </a:ln>
          </a:left>
          <a:right>
            <a:ln w="12700" cap="flat">
              <a:solidFill>
                <a:srgbClr val="5E6971"/>
              </a:solidFill>
              <a:prstDash val="solid"/>
              <a:round/>
            </a:ln>
          </a:right>
          <a:top>
            <a:ln w="12700" cap="flat">
              <a:solidFill>
                <a:srgbClr val="5E6971"/>
              </a:solidFill>
              <a:prstDash val="solid"/>
              <a:round/>
            </a:ln>
          </a:top>
          <a:bottom>
            <a:ln w="25400" cap="flat">
              <a:solidFill>
                <a:srgbClr val="5E6971"/>
              </a:solidFill>
              <a:prstDash val="solid"/>
              <a:round/>
            </a:ln>
          </a:bottom>
          <a:insideH>
            <a:ln w="12700" cap="flat">
              <a:solidFill>
                <a:srgbClr val="5E6971"/>
              </a:solidFill>
              <a:prstDash val="solid"/>
              <a:round/>
            </a:ln>
          </a:insideH>
          <a:insideV>
            <a:ln w="12700" cap="flat">
              <a:solidFill>
                <a:srgbClr val="5E697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94"/>
  </p:normalViewPr>
  <p:slideViewPr>
    <p:cSldViewPr snapToGrid="0">
      <p:cViewPr varScale="1">
        <p:scale>
          <a:sx n="133" d="100"/>
          <a:sy n="133" d="100"/>
        </p:scale>
        <p:origin x="20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5" name="Shape 61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6"/>
          <p:cNvSpPr/>
          <p:nvPr/>
        </p:nvSpPr>
        <p:spPr>
          <a:xfrm>
            <a:off x="0" y="4610100"/>
            <a:ext cx="9144000" cy="533400"/>
          </a:xfrm>
          <a:prstGeom prst="rect">
            <a:avLst/>
          </a:prstGeom>
          <a:solidFill>
            <a:srgbClr val="0A50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8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668011"/>
            <a:ext cx="1418493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extBox 11"/>
          <p:cNvSpPr txBox="1"/>
          <p:nvPr/>
        </p:nvSpPr>
        <p:spPr>
          <a:xfrm>
            <a:off x="6858000" y="4753488"/>
            <a:ext cx="1524000" cy="189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ts val="1600"/>
              </a:lnSpc>
              <a:defRPr sz="1000" spc="50">
                <a:solidFill>
                  <a:srgbClr val="EBB7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shepherd.org</a:t>
            </a: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6800" y="4799284"/>
            <a:ext cx="228600" cy="155032"/>
          </a:xfrm>
          <a:prstGeom prst="rect">
            <a:avLst/>
          </a:prstGeom>
          <a:ln w="19050">
            <a:solidFill>
              <a:srgbClr val="63B1E5"/>
            </a:solidFill>
            <a:round/>
          </a:ln>
        </p:spPr>
        <p:txBody>
          <a:bodyPr wrap="square" lIns="0" tIns="0" rIns="0" bIns="0"/>
          <a:lstStyle>
            <a:lvl1pPr algn="ctr">
              <a:lnSpc>
                <a:spcPts val="1100"/>
              </a:lnSpc>
              <a:def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1" name="Title Text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6858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2800" cap="all">
                <a:solidFill>
                  <a:srgbClr val="0A508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3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8229600" cy="3124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9" indent="-228593">
              <a:lnSpc>
                <a:spcPts val="2100"/>
              </a:lnSpc>
              <a:spcBef>
                <a:spcPts val="0"/>
              </a:spcBef>
              <a:buFontTx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78" indent="-228593">
              <a:lnSpc>
                <a:spcPts val="2100"/>
              </a:lnSpc>
              <a:spcBef>
                <a:spcPts val="0"/>
              </a:spcBef>
              <a:buFontTx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65" indent="-228593">
              <a:lnSpc>
                <a:spcPts val="2100"/>
              </a:lnSpc>
              <a:spcBef>
                <a:spcPts val="0"/>
              </a:spcBef>
              <a:buFontTx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54" indent="-228593">
              <a:lnSpc>
                <a:spcPts val="2100"/>
              </a:lnSpc>
              <a:spcBef>
                <a:spcPts val="0"/>
              </a:spcBef>
              <a:buFontTx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6"/>
          <p:cNvSpPr/>
          <p:nvPr/>
        </p:nvSpPr>
        <p:spPr>
          <a:xfrm>
            <a:off x="0" y="4610100"/>
            <a:ext cx="9144000" cy="533400"/>
          </a:xfrm>
          <a:prstGeom prst="rect">
            <a:avLst/>
          </a:prstGeom>
          <a:solidFill>
            <a:srgbClr val="0A50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0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668011"/>
            <a:ext cx="1418493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TextBox 11"/>
          <p:cNvSpPr txBox="1"/>
          <p:nvPr/>
        </p:nvSpPr>
        <p:spPr>
          <a:xfrm>
            <a:off x="6858000" y="4753488"/>
            <a:ext cx="1524000" cy="189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ts val="1600"/>
              </a:lnSpc>
              <a:defRPr sz="1000" spc="50">
                <a:solidFill>
                  <a:srgbClr val="EBB7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shepherd.org</a:t>
            </a:r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6800" y="4799284"/>
            <a:ext cx="228600" cy="155032"/>
          </a:xfrm>
          <a:prstGeom prst="rect">
            <a:avLst/>
          </a:prstGeom>
          <a:ln w="19050">
            <a:solidFill>
              <a:srgbClr val="63B1E5"/>
            </a:solidFill>
            <a:round/>
          </a:ln>
        </p:spPr>
        <p:txBody>
          <a:bodyPr wrap="square" lIns="0" tIns="0" rIns="0" bIns="0"/>
          <a:lstStyle>
            <a:lvl1pPr algn="ctr">
              <a:lnSpc>
                <a:spcPts val="1100"/>
              </a:lnSpc>
              <a:def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6858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2800" cap="all">
                <a:solidFill>
                  <a:srgbClr val="0A508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4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257300"/>
            <a:ext cx="3962400" cy="3124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9" indent="-228593">
              <a:lnSpc>
                <a:spcPts val="2100"/>
              </a:lnSpc>
              <a:spcBef>
                <a:spcPts val="0"/>
              </a:spcBef>
              <a:buFontTx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78" indent="-228593">
              <a:lnSpc>
                <a:spcPts val="2100"/>
              </a:lnSpc>
              <a:spcBef>
                <a:spcPts val="0"/>
              </a:spcBef>
              <a:buFontTx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65" indent="-228593">
              <a:lnSpc>
                <a:spcPts val="2100"/>
              </a:lnSpc>
              <a:spcBef>
                <a:spcPts val="0"/>
              </a:spcBef>
              <a:buFontTx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54" indent="-228593">
              <a:lnSpc>
                <a:spcPts val="2100"/>
              </a:lnSpc>
              <a:spcBef>
                <a:spcPts val="0"/>
              </a:spcBef>
              <a:buFontTx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Text Placeholder 4"/>
          <p:cNvSpPr>
            <a:spLocks noGrp="1"/>
          </p:cNvSpPr>
          <p:nvPr>
            <p:ph type="body" sz="half" idx="21"/>
          </p:nvPr>
        </p:nvSpPr>
        <p:spPr>
          <a:xfrm>
            <a:off x="4724400" y="1257300"/>
            <a:ext cx="3962400" cy="312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lnSpc>
                <a:spcPts val="21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6"/>
          <p:cNvSpPr/>
          <p:nvPr/>
        </p:nvSpPr>
        <p:spPr>
          <a:xfrm>
            <a:off x="0" y="4610100"/>
            <a:ext cx="9144000" cy="533400"/>
          </a:xfrm>
          <a:prstGeom prst="rect">
            <a:avLst/>
          </a:prstGeom>
          <a:solidFill>
            <a:srgbClr val="0A50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3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668011"/>
            <a:ext cx="1418493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TextBox 11"/>
          <p:cNvSpPr txBox="1"/>
          <p:nvPr/>
        </p:nvSpPr>
        <p:spPr>
          <a:xfrm>
            <a:off x="6858000" y="4753488"/>
            <a:ext cx="1524000" cy="189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ts val="1600"/>
              </a:lnSpc>
              <a:defRPr sz="1000" spc="50">
                <a:solidFill>
                  <a:srgbClr val="EBB7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shepherd.org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6800" y="4799284"/>
            <a:ext cx="228600" cy="155032"/>
          </a:xfrm>
          <a:prstGeom prst="rect">
            <a:avLst/>
          </a:prstGeom>
          <a:ln w="19050">
            <a:solidFill>
              <a:srgbClr val="63B1E5"/>
            </a:solidFill>
            <a:round/>
          </a:ln>
        </p:spPr>
        <p:txBody>
          <a:bodyPr wrap="square" lIns="0" tIns="0" rIns="0" bIns="0"/>
          <a:lstStyle>
            <a:lvl1pPr algn="ctr">
              <a:lnSpc>
                <a:spcPts val="1100"/>
              </a:lnSpc>
              <a:def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6" name="Title Text"/>
          <p:cNvSpPr txBox="1">
            <a:spLocks noGrp="1"/>
          </p:cNvSpPr>
          <p:nvPr>
            <p:ph type="title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2400"/>
              </a:lnSpc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ts val="32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0A50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189" algn="ctr">
              <a:lnSpc>
                <a:spcPts val="32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0A50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378" algn="ctr">
              <a:lnSpc>
                <a:spcPts val="32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0A50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565" algn="ctr">
              <a:lnSpc>
                <a:spcPts val="32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0A50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754" algn="ctr">
              <a:lnSpc>
                <a:spcPts val="32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0A508C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Rectangle 11"/>
          <p:cNvSpPr/>
          <p:nvPr/>
        </p:nvSpPr>
        <p:spPr>
          <a:xfrm>
            <a:off x="3810000" y="2571751"/>
            <a:ext cx="1524000" cy="28576"/>
          </a:xfrm>
          <a:prstGeom prst="rect">
            <a:avLst/>
          </a:prstGeom>
          <a:solidFill>
            <a:srgbClr val="EBB7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6"/>
          <p:cNvSpPr/>
          <p:nvPr/>
        </p:nvSpPr>
        <p:spPr>
          <a:xfrm>
            <a:off x="0" y="4610100"/>
            <a:ext cx="9144000" cy="533400"/>
          </a:xfrm>
          <a:prstGeom prst="rect">
            <a:avLst/>
          </a:prstGeom>
          <a:solidFill>
            <a:srgbClr val="0A50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6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668011"/>
            <a:ext cx="1418493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TextBox 11"/>
          <p:cNvSpPr txBox="1"/>
          <p:nvPr/>
        </p:nvSpPr>
        <p:spPr>
          <a:xfrm>
            <a:off x="6858000" y="4753488"/>
            <a:ext cx="1524000" cy="189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ts val="1600"/>
              </a:lnSpc>
              <a:defRPr sz="1000" spc="50">
                <a:solidFill>
                  <a:srgbClr val="EBB7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shepherd.org</a:t>
            </a:r>
          </a:p>
        </p:txBody>
      </p:sp>
      <p:pic>
        <p:nvPicPr>
          <p:cNvPr id="168" name="Picture 11" descr="Picture 11"/>
          <p:cNvPicPr>
            <a:picLocks noChangeAspect="1"/>
          </p:cNvPicPr>
          <p:nvPr/>
        </p:nvPicPr>
        <p:blipFill>
          <a:blip r:embed="rId3"/>
          <a:srcRect t="6008" b="13326"/>
          <a:stretch>
            <a:fillRect/>
          </a:stretch>
        </p:blipFill>
        <p:spPr>
          <a:xfrm>
            <a:off x="0" y="0"/>
            <a:ext cx="9144000" cy="4610101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6800" y="4799284"/>
            <a:ext cx="228600" cy="155032"/>
          </a:xfrm>
          <a:prstGeom prst="rect">
            <a:avLst/>
          </a:prstGeom>
          <a:ln w="19050">
            <a:solidFill>
              <a:srgbClr val="63B1E5"/>
            </a:solidFill>
            <a:round/>
          </a:ln>
        </p:spPr>
        <p:txBody>
          <a:bodyPr wrap="square" lIns="0" tIns="0" rIns="0" bIns="0"/>
          <a:lstStyle>
            <a:lvl1pPr algn="ctr">
              <a:lnSpc>
                <a:spcPts val="1100"/>
              </a:lnSpc>
              <a:def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70" name="Title Text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ts val="4500"/>
              </a:lnSpc>
              <a:defRPr sz="4200" cap="all">
                <a:solidFill>
                  <a:srgbClr val="0A508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71" name="Rectangle 13"/>
          <p:cNvSpPr/>
          <p:nvPr/>
        </p:nvSpPr>
        <p:spPr>
          <a:xfrm>
            <a:off x="3810000" y="2571751"/>
            <a:ext cx="1524000" cy="28576"/>
          </a:xfrm>
          <a:prstGeom prst="rect">
            <a:avLst/>
          </a:prstGeom>
          <a:solidFill>
            <a:srgbClr val="EBB7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6"/>
          <p:cNvSpPr/>
          <p:nvPr/>
        </p:nvSpPr>
        <p:spPr>
          <a:xfrm>
            <a:off x="0" y="4610100"/>
            <a:ext cx="9144000" cy="533400"/>
          </a:xfrm>
          <a:prstGeom prst="rect">
            <a:avLst/>
          </a:prstGeom>
          <a:solidFill>
            <a:srgbClr val="0A50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9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668011"/>
            <a:ext cx="1418493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TextBox 11"/>
          <p:cNvSpPr txBox="1"/>
          <p:nvPr/>
        </p:nvSpPr>
        <p:spPr>
          <a:xfrm>
            <a:off x="6858000" y="4753488"/>
            <a:ext cx="1524000" cy="189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ts val="1600"/>
              </a:lnSpc>
              <a:defRPr sz="1000" spc="50">
                <a:solidFill>
                  <a:srgbClr val="EBB7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shepherd.org</a:t>
            </a:r>
          </a:p>
        </p:txBody>
      </p:sp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6800" y="4799284"/>
            <a:ext cx="228600" cy="155032"/>
          </a:xfrm>
          <a:prstGeom prst="rect">
            <a:avLst/>
          </a:prstGeom>
          <a:ln w="19050">
            <a:solidFill>
              <a:srgbClr val="63B1E5"/>
            </a:solidFill>
            <a:round/>
          </a:ln>
        </p:spPr>
        <p:txBody>
          <a:bodyPr wrap="square" lIns="0" tIns="0" rIns="0" bIns="0"/>
          <a:lstStyle>
            <a:lvl1pPr algn="ctr">
              <a:lnSpc>
                <a:spcPts val="1100"/>
              </a:lnSpc>
              <a:def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Lg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6"/>
          <p:cNvSpPr/>
          <p:nvPr/>
        </p:nvSpPr>
        <p:spPr>
          <a:xfrm>
            <a:off x="0" y="342900"/>
            <a:ext cx="9144000" cy="4800600"/>
          </a:xfrm>
          <a:prstGeom prst="rect">
            <a:avLst/>
          </a:prstGeom>
          <a:solidFill>
            <a:srgbClr val="37424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9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33900"/>
            <a:ext cx="1805354" cy="53340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traight Connector 9"/>
          <p:cNvSpPr/>
          <p:nvPr/>
        </p:nvSpPr>
        <p:spPr>
          <a:xfrm>
            <a:off x="4076700" y="4533898"/>
            <a:ext cx="0" cy="533401"/>
          </a:xfrm>
          <a:prstGeom prst="line">
            <a:avLst/>
          </a:prstGeom>
          <a:ln w="19050">
            <a:solidFill>
              <a:srgbClr val="818A8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1" name="TextBox 10"/>
          <p:cNvSpPr txBox="1"/>
          <p:nvPr/>
        </p:nvSpPr>
        <p:spPr>
          <a:xfrm>
            <a:off x="4229100" y="4636980"/>
            <a:ext cx="3352800" cy="403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ts val="1600"/>
              </a:lnSpc>
              <a:defRPr sz="1400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2020 Peachtree Road, NW,</a:t>
            </a:r>
            <a:r>
              <a:rPr baseline="0"/>
              <a:t> </a:t>
            </a:r>
            <a:r>
              <a:t>Atlanta, GA 30309-1465</a:t>
            </a:r>
          </a:p>
          <a:p>
            <a:pPr>
              <a:lnSpc>
                <a:spcPts val="1600"/>
              </a:lnSpc>
              <a:defRPr sz="1400" spc="50" baseline="30000">
                <a:solidFill>
                  <a:srgbClr val="EBB7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404-352-2020</a:t>
            </a:r>
          </a:p>
        </p:txBody>
      </p:sp>
      <p:sp>
        <p:nvSpPr>
          <p:cNvPr id="192" name="Rectangle 13"/>
          <p:cNvSpPr/>
          <p:nvPr/>
        </p:nvSpPr>
        <p:spPr>
          <a:xfrm>
            <a:off x="0" y="342900"/>
            <a:ext cx="9144000" cy="4114800"/>
          </a:xfrm>
          <a:prstGeom prst="rect">
            <a:avLst/>
          </a:prstGeom>
          <a:solidFill>
            <a:srgbClr val="00529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3" name="TextBox 12"/>
          <p:cNvSpPr txBox="1"/>
          <p:nvPr/>
        </p:nvSpPr>
        <p:spPr>
          <a:xfrm>
            <a:off x="3810000" y="110954"/>
            <a:ext cx="1524000" cy="20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1600"/>
              </a:lnSpc>
              <a:defRPr sz="1400" b="1" cap="all" spc="50" baseline="300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shepherd.org</a:t>
            </a:r>
          </a:p>
        </p:txBody>
      </p:sp>
      <p:sp>
        <p:nvSpPr>
          <p:cNvPr id="194" name="Title Text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ts val="4500"/>
              </a:lnSpc>
              <a:defRPr sz="42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95" name="Rectangle 3"/>
          <p:cNvSpPr/>
          <p:nvPr/>
        </p:nvSpPr>
        <p:spPr>
          <a:xfrm>
            <a:off x="3810000" y="2571750"/>
            <a:ext cx="1524000" cy="28576"/>
          </a:xfrm>
          <a:prstGeom prst="rect">
            <a:avLst/>
          </a:prstGeom>
          <a:solidFill>
            <a:srgbClr val="EBB7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33387" indent="-304792" algn="ctr">
              <a:lnSpc>
                <a:spcPts val="2700"/>
              </a:lnSpc>
              <a:spcBef>
                <a:spcPts val="0"/>
              </a:spcBef>
              <a:buFontTx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0575" algn="ctr">
              <a:lnSpc>
                <a:spcPts val="2700"/>
              </a:lnSpc>
              <a:spcBef>
                <a:spcPts val="0"/>
              </a:spcBef>
              <a:buFontTx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7763" indent="-304791" algn="ctr">
              <a:lnSpc>
                <a:spcPts val="2700"/>
              </a:lnSpc>
              <a:spcBef>
                <a:spcPts val="0"/>
              </a:spcBef>
              <a:buFontTx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04952" indent="-304792" algn="ctr">
              <a:lnSpc>
                <a:spcPts val="2700"/>
              </a:lnSpc>
              <a:spcBef>
                <a:spcPts val="0"/>
              </a:spcBef>
              <a:buFontTx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Lg Footer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tangle 6"/>
          <p:cNvSpPr/>
          <p:nvPr/>
        </p:nvSpPr>
        <p:spPr>
          <a:xfrm>
            <a:off x="0" y="342900"/>
            <a:ext cx="9144000" cy="4800600"/>
          </a:xfrm>
          <a:prstGeom prst="rect">
            <a:avLst/>
          </a:prstGeom>
          <a:solidFill>
            <a:srgbClr val="37424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05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33900"/>
            <a:ext cx="1805354" cy="533400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traight Connector 9"/>
          <p:cNvSpPr/>
          <p:nvPr/>
        </p:nvSpPr>
        <p:spPr>
          <a:xfrm>
            <a:off x="4076700" y="4533898"/>
            <a:ext cx="0" cy="533401"/>
          </a:xfrm>
          <a:prstGeom prst="line">
            <a:avLst/>
          </a:prstGeom>
          <a:ln w="19050">
            <a:solidFill>
              <a:srgbClr val="818A8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7" name="TextBox 10"/>
          <p:cNvSpPr txBox="1"/>
          <p:nvPr/>
        </p:nvSpPr>
        <p:spPr>
          <a:xfrm>
            <a:off x="4229100" y="4636980"/>
            <a:ext cx="3352800" cy="403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ts val="1600"/>
              </a:lnSpc>
              <a:defRPr sz="1400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2020 Peachtree Road, NW,</a:t>
            </a:r>
            <a:r>
              <a:rPr baseline="0"/>
              <a:t> </a:t>
            </a:r>
            <a:r>
              <a:t>Atlanta, GA 30309-1465</a:t>
            </a:r>
          </a:p>
          <a:p>
            <a:pPr>
              <a:lnSpc>
                <a:spcPts val="1600"/>
              </a:lnSpc>
              <a:defRPr sz="1400" spc="50" baseline="30000">
                <a:solidFill>
                  <a:srgbClr val="EBB7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404-352-2020</a:t>
            </a:r>
          </a:p>
        </p:txBody>
      </p:sp>
      <p:sp>
        <p:nvSpPr>
          <p:cNvPr id="208" name="Rectangle 13"/>
          <p:cNvSpPr/>
          <p:nvPr/>
        </p:nvSpPr>
        <p:spPr>
          <a:xfrm>
            <a:off x="0" y="342900"/>
            <a:ext cx="9144000" cy="4114800"/>
          </a:xfrm>
          <a:prstGeom prst="rect">
            <a:avLst/>
          </a:prstGeom>
          <a:solidFill>
            <a:srgbClr val="00529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9" name="TextBox 12"/>
          <p:cNvSpPr txBox="1"/>
          <p:nvPr/>
        </p:nvSpPr>
        <p:spPr>
          <a:xfrm>
            <a:off x="3810000" y="110954"/>
            <a:ext cx="1524000" cy="20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1600"/>
              </a:lnSpc>
              <a:defRPr sz="1400" b="1" cap="all" spc="50" baseline="300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shepherd.org</a:t>
            </a:r>
          </a:p>
        </p:txBody>
      </p:sp>
      <p:pic>
        <p:nvPicPr>
          <p:cNvPr id="210" name="Picture 8" descr="Picture 8"/>
          <p:cNvPicPr>
            <a:picLocks noChangeAspect="1"/>
          </p:cNvPicPr>
          <p:nvPr/>
        </p:nvPicPr>
        <p:blipFill>
          <a:blip r:embed="rId3"/>
          <a:srcRect t="6060" b="21937"/>
          <a:stretch>
            <a:fillRect/>
          </a:stretch>
        </p:blipFill>
        <p:spPr>
          <a:xfrm>
            <a:off x="5" y="342900"/>
            <a:ext cx="9137603" cy="4112114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Title Text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ts val="4500"/>
              </a:lnSpc>
              <a:defRPr sz="42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12" name="Rectangle 3"/>
          <p:cNvSpPr/>
          <p:nvPr/>
        </p:nvSpPr>
        <p:spPr>
          <a:xfrm>
            <a:off x="3810000" y="2571750"/>
            <a:ext cx="1524000" cy="28576"/>
          </a:xfrm>
          <a:prstGeom prst="rect">
            <a:avLst/>
          </a:prstGeom>
          <a:solidFill>
            <a:srgbClr val="EBB7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33387" indent="-304792" algn="ctr">
              <a:lnSpc>
                <a:spcPts val="2700"/>
              </a:lnSpc>
              <a:spcBef>
                <a:spcPts val="0"/>
              </a:spcBef>
              <a:buFontTx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0575" algn="ctr">
              <a:lnSpc>
                <a:spcPts val="2700"/>
              </a:lnSpc>
              <a:spcBef>
                <a:spcPts val="0"/>
              </a:spcBef>
              <a:buFontTx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7763" indent="-304791" algn="ctr">
              <a:lnSpc>
                <a:spcPts val="2700"/>
              </a:lnSpc>
              <a:spcBef>
                <a:spcPts val="0"/>
              </a:spcBef>
              <a:buFontTx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04952" indent="-304792" algn="ctr">
              <a:lnSpc>
                <a:spcPts val="2700"/>
              </a:lnSpc>
              <a:spcBef>
                <a:spcPts val="0"/>
              </a:spcBef>
              <a:buFontTx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tangle 6"/>
          <p:cNvSpPr/>
          <p:nvPr/>
        </p:nvSpPr>
        <p:spPr>
          <a:xfrm>
            <a:off x="0" y="342900"/>
            <a:ext cx="9144000" cy="4800600"/>
          </a:xfrm>
          <a:prstGeom prst="rect">
            <a:avLst/>
          </a:prstGeom>
          <a:solidFill>
            <a:srgbClr val="37424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2" name="Rectangle 8"/>
          <p:cNvSpPr/>
          <p:nvPr/>
        </p:nvSpPr>
        <p:spPr>
          <a:xfrm>
            <a:off x="0" y="342900"/>
            <a:ext cx="9144000" cy="4267200"/>
          </a:xfrm>
          <a:prstGeom prst="rect">
            <a:avLst/>
          </a:prstGeom>
          <a:solidFill>
            <a:srgbClr val="00529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23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668011"/>
            <a:ext cx="1418493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TextBox 7"/>
          <p:cNvSpPr txBox="1"/>
          <p:nvPr/>
        </p:nvSpPr>
        <p:spPr>
          <a:xfrm>
            <a:off x="3810000" y="110954"/>
            <a:ext cx="1524000" cy="20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1600"/>
              </a:lnSpc>
              <a:defRPr sz="1400" b="1" cap="all" spc="50" baseline="300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shepherd.org</a:t>
            </a:r>
          </a:p>
        </p:txBody>
      </p:sp>
      <p:sp>
        <p:nvSpPr>
          <p:cNvPr id="225" name="Title Text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ts val="4500"/>
              </a:lnSpc>
              <a:defRPr sz="42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2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189" algn="ctr">
              <a:lnSpc>
                <a:spcPts val="27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378" algn="ctr">
              <a:lnSpc>
                <a:spcPts val="27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565" algn="ctr">
              <a:lnSpc>
                <a:spcPts val="27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754" algn="ctr">
              <a:lnSpc>
                <a:spcPts val="27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7" name="Rectangle 7"/>
          <p:cNvSpPr/>
          <p:nvPr/>
        </p:nvSpPr>
        <p:spPr>
          <a:xfrm>
            <a:off x="3810000" y="2571751"/>
            <a:ext cx="1524000" cy="28576"/>
          </a:xfrm>
          <a:prstGeom prst="rect">
            <a:avLst/>
          </a:prstGeom>
          <a:solidFill>
            <a:srgbClr val="EBB7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6800" y="4799284"/>
            <a:ext cx="228600" cy="155032"/>
          </a:xfrm>
          <a:prstGeom prst="rect">
            <a:avLst/>
          </a:prstGeom>
          <a:ln w="19050">
            <a:solidFill>
              <a:srgbClr val="818A8F"/>
            </a:solidFill>
            <a:round/>
          </a:ln>
        </p:spPr>
        <p:txBody>
          <a:bodyPr wrap="square" lIns="0" tIns="0" rIns="0" bIns="0"/>
          <a:lstStyle>
            <a:lvl1pPr algn="ctr">
              <a:lnSpc>
                <a:spcPts val="1100"/>
              </a:lnSpc>
              <a:def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Rectangle 6"/>
          <p:cNvSpPr/>
          <p:nvPr/>
        </p:nvSpPr>
        <p:spPr>
          <a:xfrm>
            <a:off x="0" y="342900"/>
            <a:ext cx="9144000" cy="4800600"/>
          </a:xfrm>
          <a:prstGeom prst="rect">
            <a:avLst/>
          </a:prstGeom>
          <a:solidFill>
            <a:srgbClr val="37424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6" name="Rectangle 8"/>
          <p:cNvSpPr/>
          <p:nvPr/>
        </p:nvSpPr>
        <p:spPr>
          <a:xfrm>
            <a:off x="0" y="342900"/>
            <a:ext cx="9144000" cy="4267200"/>
          </a:xfrm>
          <a:prstGeom prst="rect">
            <a:avLst/>
          </a:prstGeom>
          <a:solidFill>
            <a:srgbClr val="00529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7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668011"/>
            <a:ext cx="1418493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TextBox 7"/>
          <p:cNvSpPr txBox="1"/>
          <p:nvPr/>
        </p:nvSpPr>
        <p:spPr>
          <a:xfrm>
            <a:off x="3810000" y="110954"/>
            <a:ext cx="1524000" cy="20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1600"/>
              </a:lnSpc>
              <a:defRPr sz="1400" b="1" cap="all" spc="50" baseline="300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shepherd.org</a:t>
            </a:r>
          </a:p>
        </p:txBody>
      </p:sp>
      <p:sp>
        <p:nvSpPr>
          <p:cNvPr id="239" name="Title Text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6858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2800" cap="all">
                <a:solidFill>
                  <a:srgbClr val="EBB7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6800" y="4799284"/>
            <a:ext cx="228600" cy="155032"/>
          </a:xfrm>
          <a:prstGeom prst="rect">
            <a:avLst/>
          </a:prstGeom>
          <a:ln w="19050">
            <a:solidFill>
              <a:srgbClr val="818A8F"/>
            </a:solidFill>
            <a:round/>
          </a:ln>
        </p:spPr>
        <p:txBody>
          <a:bodyPr wrap="square" lIns="0" tIns="0" rIns="0" bIns="0"/>
          <a:lstStyle>
            <a:lvl1pPr algn="ctr">
              <a:lnSpc>
                <a:spcPts val="1100"/>
              </a:lnSpc>
              <a:def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4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8229600" cy="3124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9" indent="-228593">
              <a:lnSpc>
                <a:spcPts val="2100"/>
              </a:lnSpc>
              <a:spcBef>
                <a:spcPts val="0"/>
              </a:spcBef>
              <a:buFontTx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78" indent="-228593">
              <a:lnSpc>
                <a:spcPts val="2100"/>
              </a:lnSpc>
              <a:spcBef>
                <a:spcPts val="0"/>
              </a:spcBef>
              <a:buFontTx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65" indent="-228593">
              <a:lnSpc>
                <a:spcPts val="2100"/>
              </a:lnSpc>
              <a:spcBef>
                <a:spcPts val="0"/>
              </a:spcBef>
              <a:buFontTx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54" indent="-228593">
              <a:lnSpc>
                <a:spcPts val="2100"/>
              </a:lnSpc>
              <a:spcBef>
                <a:spcPts val="0"/>
              </a:spcBef>
              <a:buFontTx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Rectangle 6"/>
          <p:cNvSpPr/>
          <p:nvPr/>
        </p:nvSpPr>
        <p:spPr>
          <a:xfrm>
            <a:off x="0" y="342900"/>
            <a:ext cx="9144000" cy="4800600"/>
          </a:xfrm>
          <a:prstGeom prst="rect">
            <a:avLst/>
          </a:prstGeom>
          <a:solidFill>
            <a:srgbClr val="37424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9" name="Rectangle 8"/>
          <p:cNvSpPr/>
          <p:nvPr/>
        </p:nvSpPr>
        <p:spPr>
          <a:xfrm>
            <a:off x="0" y="342900"/>
            <a:ext cx="9144000" cy="4267200"/>
          </a:xfrm>
          <a:prstGeom prst="rect">
            <a:avLst/>
          </a:prstGeom>
          <a:solidFill>
            <a:srgbClr val="00529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50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668011"/>
            <a:ext cx="1418493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TextBox 7"/>
          <p:cNvSpPr txBox="1"/>
          <p:nvPr/>
        </p:nvSpPr>
        <p:spPr>
          <a:xfrm>
            <a:off x="3810000" y="110954"/>
            <a:ext cx="1524000" cy="20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1600"/>
              </a:lnSpc>
              <a:defRPr sz="1400" b="1" cap="all" spc="50" baseline="300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shepherd.org</a:t>
            </a:r>
          </a:p>
        </p:txBody>
      </p:sp>
      <p:sp>
        <p:nvSpPr>
          <p:cNvPr id="252" name="Title Text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6858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2800" cap="all">
                <a:solidFill>
                  <a:srgbClr val="EBB7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6800" y="4799284"/>
            <a:ext cx="228600" cy="155032"/>
          </a:xfrm>
          <a:prstGeom prst="rect">
            <a:avLst/>
          </a:prstGeom>
          <a:ln w="19050">
            <a:solidFill>
              <a:srgbClr val="818A8F"/>
            </a:solidFill>
            <a:round/>
          </a:ln>
        </p:spPr>
        <p:txBody>
          <a:bodyPr wrap="square" lIns="0" tIns="0" rIns="0" bIns="0"/>
          <a:lstStyle>
            <a:lvl1pPr algn="ctr">
              <a:lnSpc>
                <a:spcPts val="1100"/>
              </a:lnSpc>
              <a:def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5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257300"/>
            <a:ext cx="3962400" cy="3124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9" indent="-228593">
              <a:lnSpc>
                <a:spcPts val="2100"/>
              </a:lnSpc>
              <a:spcBef>
                <a:spcPts val="0"/>
              </a:spcBef>
              <a:buFontTx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78" indent="-228593">
              <a:lnSpc>
                <a:spcPts val="2100"/>
              </a:lnSpc>
              <a:spcBef>
                <a:spcPts val="0"/>
              </a:spcBef>
              <a:buFontTx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65" indent="-228593">
              <a:lnSpc>
                <a:spcPts val="2100"/>
              </a:lnSpc>
              <a:spcBef>
                <a:spcPts val="0"/>
              </a:spcBef>
              <a:buFontTx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54" indent="-228593">
              <a:lnSpc>
                <a:spcPts val="2100"/>
              </a:lnSpc>
              <a:spcBef>
                <a:spcPts val="0"/>
              </a:spcBef>
              <a:buFontTx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5" name="Text Placeholder 8"/>
          <p:cNvSpPr>
            <a:spLocks noGrp="1"/>
          </p:cNvSpPr>
          <p:nvPr>
            <p:ph type="body" sz="half" idx="21"/>
          </p:nvPr>
        </p:nvSpPr>
        <p:spPr>
          <a:xfrm>
            <a:off x="4724400" y="1257300"/>
            <a:ext cx="3962400" cy="312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lnSpc>
                <a:spcPts val="21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/>
          <p:nvPr/>
        </p:nvSpPr>
        <p:spPr>
          <a:xfrm>
            <a:off x="0" y="4610100"/>
            <a:ext cx="9144000" cy="533400"/>
          </a:xfrm>
          <a:prstGeom prst="rect">
            <a:avLst/>
          </a:prstGeom>
          <a:solidFill>
            <a:srgbClr val="0A50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Rectangle 7"/>
          <p:cNvSpPr/>
          <p:nvPr/>
        </p:nvSpPr>
        <p:spPr>
          <a:xfrm>
            <a:off x="0" y="0"/>
            <a:ext cx="9144000" cy="342900"/>
          </a:xfrm>
          <a:prstGeom prst="rect">
            <a:avLst/>
          </a:prstGeom>
          <a:solidFill>
            <a:srgbClr val="37424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0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668011"/>
            <a:ext cx="1418493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Box 11"/>
          <p:cNvSpPr txBox="1"/>
          <p:nvPr/>
        </p:nvSpPr>
        <p:spPr>
          <a:xfrm>
            <a:off x="3810000" y="110954"/>
            <a:ext cx="1524000" cy="20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1600"/>
              </a:lnSpc>
              <a:defRPr sz="1400" b="1" cap="all" spc="50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shepherd.org</a:t>
            </a:r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ts val="4500"/>
              </a:lnSpc>
              <a:defRPr sz="4200" cap="all">
                <a:solidFill>
                  <a:srgbClr val="0A508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189" algn="ctr">
              <a:lnSpc>
                <a:spcPts val="27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378" algn="ctr">
              <a:lnSpc>
                <a:spcPts val="27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565" algn="ctr">
              <a:lnSpc>
                <a:spcPts val="27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754" algn="ctr">
              <a:lnSpc>
                <a:spcPts val="27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Rectangle 8"/>
          <p:cNvSpPr/>
          <p:nvPr/>
        </p:nvSpPr>
        <p:spPr>
          <a:xfrm>
            <a:off x="3810000" y="2571751"/>
            <a:ext cx="1524000" cy="28576"/>
          </a:xfrm>
          <a:prstGeom prst="rect">
            <a:avLst/>
          </a:prstGeom>
          <a:solidFill>
            <a:srgbClr val="EBB7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tangle 6"/>
          <p:cNvSpPr/>
          <p:nvPr/>
        </p:nvSpPr>
        <p:spPr>
          <a:xfrm>
            <a:off x="0" y="342900"/>
            <a:ext cx="9144000" cy="4800600"/>
          </a:xfrm>
          <a:prstGeom prst="rect">
            <a:avLst/>
          </a:prstGeom>
          <a:solidFill>
            <a:srgbClr val="37424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3" name="Rectangle 8"/>
          <p:cNvSpPr/>
          <p:nvPr/>
        </p:nvSpPr>
        <p:spPr>
          <a:xfrm>
            <a:off x="0" y="342900"/>
            <a:ext cx="9144000" cy="4267200"/>
          </a:xfrm>
          <a:prstGeom prst="rect">
            <a:avLst/>
          </a:prstGeom>
          <a:solidFill>
            <a:srgbClr val="00529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64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668011"/>
            <a:ext cx="1418493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TextBox 7"/>
          <p:cNvSpPr txBox="1"/>
          <p:nvPr/>
        </p:nvSpPr>
        <p:spPr>
          <a:xfrm>
            <a:off x="3810000" y="110954"/>
            <a:ext cx="1524000" cy="20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1600"/>
              </a:lnSpc>
              <a:defRPr sz="1400" b="1" cap="all" spc="50" baseline="300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shepherd.org</a:t>
            </a:r>
          </a:p>
        </p:txBody>
      </p:sp>
      <p:sp>
        <p:nvSpPr>
          <p:cNvPr id="266" name="Title Text"/>
          <p:cNvSpPr txBox="1">
            <a:spLocks noGrp="1"/>
          </p:cNvSpPr>
          <p:nvPr>
            <p:ph type="title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2400"/>
              </a:lnSpc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ts val="32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189" algn="ctr">
              <a:lnSpc>
                <a:spcPts val="32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378" algn="ctr">
              <a:lnSpc>
                <a:spcPts val="32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565" algn="ctr">
              <a:lnSpc>
                <a:spcPts val="32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754" algn="ctr">
              <a:lnSpc>
                <a:spcPts val="32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8" name="Rectangle 7"/>
          <p:cNvSpPr/>
          <p:nvPr/>
        </p:nvSpPr>
        <p:spPr>
          <a:xfrm>
            <a:off x="3810000" y="2571751"/>
            <a:ext cx="1524000" cy="28576"/>
          </a:xfrm>
          <a:prstGeom prst="rect">
            <a:avLst/>
          </a:prstGeom>
          <a:solidFill>
            <a:srgbClr val="EBB7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6800" y="4799284"/>
            <a:ext cx="228600" cy="155032"/>
          </a:xfrm>
          <a:prstGeom prst="rect">
            <a:avLst/>
          </a:prstGeom>
          <a:ln w="19050">
            <a:solidFill>
              <a:srgbClr val="818A8F"/>
            </a:solidFill>
            <a:round/>
          </a:ln>
        </p:spPr>
        <p:txBody>
          <a:bodyPr wrap="square" lIns="0" tIns="0" rIns="0" bIns="0"/>
          <a:lstStyle>
            <a:lvl1pPr algn="ctr">
              <a:lnSpc>
                <a:spcPts val="1100"/>
              </a:lnSpc>
              <a:def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Rectangle 6"/>
          <p:cNvSpPr/>
          <p:nvPr/>
        </p:nvSpPr>
        <p:spPr>
          <a:xfrm>
            <a:off x="0" y="342900"/>
            <a:ext cx="9144000" cy="4800600"/>
          </a:xfrm>
          <a:prstGeom prst="rect">
            <a:avLst/>
          </a:prstGeom>
          <a:solidFill>
            <a:srgbClr val="37424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7" name="Rectangle 8"/>
          <p:cNvSpPr/>
          <p:nvPr/>
        </p:nvSpPr>
        <p:spPr>
          <a:xfrm>
            <a:off x="0" y="342900"/>
            <a:ext cx="9144000" cy="4267200"/>
          </a:xfrm>
          <a:prstGeom prst="rect">
            <a:avLst/>
          </a:prstGeom>
          <a:solidFill>
            <a:srgbClr val="00529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78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668011"/>
            <a:ext cx="1418493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TextBox 7"/>
          <p:cNvSpPr txBox="1"/>
          <p:nvPr/>
        </p:nvSpPr>
        <p:spPr>
          <a:xfrm>
            <a:off x="3810000" y="110954"/>
            <a:ext cx="1524000" cy="20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1600"/>
              </a:lnSpc>
              <a:defRPr sz="1400" b="1" cap="all" spc="50" baseline="300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shepherd.org</a:t>
            </a:r>
          </a:p>
        </p:txBody>
      </p:sp>
      <p:pic>
        <p:nvPicPr>
          <p:cNvPr id="280" name="Picture 9" descr="Picture 9"/>
          <p:cNvPicPr>
            <a:picLocks noChangeAspect="1"/>
          </p:cNvPicPr>
          <p:nvPr/>
        </p:nvPicPr>
        <p:blipFill>
          <a:blip r:embed="rId3"/>
          <a:srcRect t="6060" b="19220"/>
          <a:stretch>
            <a:fillRect/>
          </a:stretch>
        </p:blipFill>
        <p:spPr>
          <a:xfrm>
            <a:off x="5" y="342900"/>
            <a:ext cx="9137603" cy="426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Title Text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ts val="4500"/>
              </a:lnSpc>
              <a:defRPr sz="42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82" name="Rectangle 6"/>
          <p:cNvSpPr/>
          <p:nvPr/>
        </p:nvSpPr>
        <p:spPr>
          <a:xfrm>
            <a:off x="3810000" y="2571751"/>
            <a:ext cx="1524000" cy="28576"/>
          </a:xfrm>
          <a:prstGeom prst="rect">
            <a:avLst/>
          </a:prstGeom>
          <a:solidFill>
            <a:srgbClr val="EBB7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6800" y="4799284"/>
            <a:ext cx="228600" cy="155032"/>
          </a:xfrm>
          <a:prstGeom prst="rect">
            <a:avLst/>
          </a:prstGeom>
          <a:ln w="19050">
            <a:solidFill>
              <a:srgbClr val="818A8F"/>
            </a:solidFill>
            <a:round/>
          </a:ln>
        </p:spPr>
        <p:txBody>
          <a:bodyPr wrap="square" lIns="0" tIns="0" rIns="0" bIns="0"/>
          <a:lstStyle>
            <a:lvl1pPr algn="ctr">
              <a:lnSpc>
                <a:spcPts val="1100"/>
              </a:lnSpc>
              <a:def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ectangle 6"/>
          <p:cNvSpPr/>
          <p:nvPr/>
        </p:nvSpPr>
        <p:spPr>
          <a:xfrm>
            <a:off x="0" y="342900"/>
            <a:ext cx="9144000" cy="4800600"/>
          </a:xfrm>
          <a:prstGeom prst="rect">
            <a:avLst/>
          </a:prstGeom>
          <a:solidFill>
            <a:srgbClr val="37424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1" name="Rectangle 8"/>
          <p:cNvSpPr/>
          <p:nvPr/>
        </p:nvSpPr>
        <p:spPr>
          <a:xfrm>
            <a:off x="0" y="342900"/>
            <a:ext cx="9144000" cy="4267200"/>
          </a:xfrm>
          <a:prstGeom prst="rect">
            <a:avLst/>
          </a:prstGeom>
          <a:solidFill>
            <a:srgbClr val="00529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92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668011"/>
            <a:ext cx="1418493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TextBox 7"/>
          <p:cNvSpPr txBox="1"/>
          <p:nvPr/>
        </p:nvSpPr>
        <p:spPr>
          <a:xfrm>
            <a:off x="3810000" y="110954"/>
            <a:ext cx="1524000" cy="20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1600"/>
              </a:lnSpc>
              <a:defRPr sz="1400" b="1" cap="all" spc="50" baseline="300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shepherd.org</a:t>
            </a:r>
          </a:p>
        </p:txBody>
      </p:sp>
      <p:sp>
        <p:nvSpPr>
          <p:cNvPr id="2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6800" y="4799284"/>
            <a:ext cx="228600" cy="155032"/>
          </a:xfrm>
          <a:prstGeom prst="rect">
            <a:avLst/>
          </a:prstGeom>
          <a:ln w="19050">
            <a:solidFill>
              <a:srgbClr val="818A8F"/>
            </a:solidFill>
            <a:round/>
          </a:ln>
        </p:spPr>
        <p:txBody>
          <a:bodyPr wrap="square" lIns="0" tIns="0" rIns="0" bIns="0"/>
          <a:lstStyle>
            <a:lvl1pPr algn="ctr">
              <a:lnSpc>
                <a:spcPts val="1100"/>
              </a:lnSpc>
              <a:def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ectangle 6"/>
          <p:cNvSpPr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rgbClr val="0A50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0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33900"/>
            <a:ext cx="1805354" cy="533400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Straight Connector 8"/>
          <p:cNvSpPr/>
          <p:nvPr/>
        </p:nvSpPr>
        <p:spPr>
          <a:xfrm>
            <a:off x="4076700" y="4533898"/>
            <a:ext cx="0" cy="533401"/>
          </a:xfrm>
          <a:prstGeom prst="line">
            <a:avLst/>
          </a:prstGeom>
          <a:ln w="19050">
            <a:solidFill>
              <a:srgbClr val="818A8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4" name="TextBox 9"/>
          <p:cNvSpPr txBox="1"/>
          <p:nvPr/>
        </p:nvSpPr>
        <p:spPr>
          <a:xfrm>
            <a:off x="4229100" y="4636980"/>
            <a:ext cx="3352800" cy="403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ts val="1600"/>
              </a:lnSpc>
              <a:defRPr sz="1400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2020 Peachtree Road, NW,</a:t>
            </a:r>
            <a:r>
              <a:rPr baseline="0"/>
              <a:t> </a:t>
            </a:r>
            <a:r>
              <a:t>Atlanta, GA 30309-1465</a:t>
            </a:r>
          </a:p>
          <a:p>
            <a:pPr>
              <a:lnSpc>
                <a:spcPts val="1600"/>
              </a:lnSpc>
              <a:defRPr sz="1400" spc="50" baseline="30000">
                <a:solidFill>
                  <a:srgbClr val="EBB7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404-352-2020</a:t>
            </a:r>
          </a:p>
        </p:txBody>
      </p:sp>
      <p:sp>
        <p:nvSpPr>
          <p:cNvPr id="305" name="Rectangle 10"/>
          <p:cNvSpPr/>
          <p:nvPr/>
        </p:nvSpPr>
        <p:spPr>
          <a:xfrm>
            <a:off x="0" y="0"/>
            <a:ext cx="9144000" cy="342900"/>
          </a:xfrm>
          <a:prstGeom prst="rect">
            <a:avLst/>
          </a:prstGeom>
          <a:solidFill>
            <a:srgbClr val="37424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6" name="TextBox 11"/>
          <p:cNvSpPr txBox="1"/>
          <p:nvPr/>
        </p:nvSpPr>
        <p:spPr>
          <a:xfrm>
            <a:off x="3810000" y="110954"/>
            <a:ext cx="1524000" cy="20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1600"/>
              </a:lnSpc>
              <a:defRPr sz="1400" b="1" cap="all" spc="50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shepherd.org</a:t>
            </a:r>
          </a:p>
        </p:txBody>
      </p:sp>
      <p:sp>
        <p:nvSpPr>
          <p:cNvPr id="307" name="Title Text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ts val="4500"/>
              </a:lnSpc>
              <a:defRPr sz="4200" cap="all">
                <a:solidFill>
                  <a:srgbClr val="0A508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08" name="Rectangle 7"/>
          <p:cNvSpPr/>
          <p:nvPr/>
        </p:nvSpPr>
        <p:spPr>
          <a:xfrm>
            <a:off x="3810000" y="2571750"/>
            <a:ext cx="1524000" cy="28576"/>
          </a:xfrm>
          <a:prstGeom prst="rect">
            <a:avLst/>
          </a:prstGeom>
          <a:solidFill>
            <a:srgbClr val="EBB7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33387" indent="-304792" algn="ctr">
              <a:lnSpc>
                <a:spcPts val="2700"/>
              </a:lnSpc>
              <a:spcBef>
                <a:spcPts val="0"/>
              </a:spcBef>
              <a:buFontTx/>
              <a:defRPr sz="24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0575" algn="ctr">
              <a:lnSpc>
                <a:spcPts val="2700"/>
              </a:lnSpc>
              <a:spcBef>
                <a:spcPts val="0"/>
              </a:spcBef>
              <a:buFontTx/>
              <a:defRPr sz="24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7763" indent="-304791" algn="ctr">
              <a:lnSpc>
                <a:spcPts val="2700"/>
              </a:lnSpc>
              <a:spcBef>
                <a:spcPts val="0"/>
              </a:spcBef>
              <a:buFontTx/>
              <a:defRPr sz="24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04952" indent="-304792" algn="ctr">
              <a:lnSpc>
                <a:spcPts val="2700"/>
              </a:lnSpc>
              <a:spcBef>
                <a:spcPts val="0"/>
              </a:spcBef>
              <a:buFontTx/>
              <a:defRPr sz="24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Rectangle 6"/>
          <p:cNvSpPr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rgbClr val="0A50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1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33900"/>
            <a:ext cx="1805354" cy="53340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traight Connector 8"/>
          <p:cNvSpPr/>
          <p:nvPr/>
        </p:nvSpPr>
        <p:spPr>
          <a:xfrm>
            <a:off x="4076700" y="4533898"/>
            <a:ext cx="0" cy="533401"/>
          </a:xfrm>
          <a:prstGeom prst="line">
            <a:avLst/>
          </a:prstGeom>
          <a:ln w="19050">
            <a:solidFill>
              <a:srgbClr val="818A8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0" name="TextBox 9"/>
          <p:cNvSpPr txBox="1"/>
          <p:nvPr/>
        </p:nvSpPr>
        <p:spPr>
          <a:xfrm>
            <a:off x="4229100" y="4636980"/>
            <a:ext cx="3352800" cy="403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ts val="1600"/>
              </a:lnSpc>
              <a:defRPr sz="1400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2020 Peachtree Road, NW,</a:t>
            </a:r>
            <a:r>
              <a:rPr baseline="0"/>
              <a:t> </a:t>
            </a:r>
            <a:r>
              <a:t>Atlanta, GA 30309-1465</a:t>
            </a:r>
          </a:p>
          <a:p>
            <a:pPr>
              <a:lnSpc>
                <a:spcPts val="1600"/>
              </a:lnSpc>
              <a:defRPr sz="1400" spc="50" baseline="30000">
                <a:solidFill>
                  <a:srgbClr val="EBB7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404-352-2020</a:t>
            </a:r>
          </a:p>
        </p:txBody>
      </p:sp>
      <p:sp>
        <p:nvSpPr>
          <p:cNvPr id="321" name="Rectangle 10"/>
          <p:cNvSpPr/>
          <p:nvPr/>
        </p:nvSpPr>
        <p:spPr>
          <a:xfrm>
            <a:off x="0" y="0"/>
            <a:ext cx="9144000" cy="342900"/>
          </a:xfrm>
          <a:prstGeom prst="rect">
            <a:avLst/>
          </a:prstGeom>
          <a:solidFill>
            <a:srgbClr val="37424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2" name="TextBox 11"/>
          <p:cNvSpPr txBox="1"/>
          <p:nvPr/>
        </p:nvSpPr>
        <p:spPr>
          <a:xfrm>
            <a:off x="3810000" y="110954"/>
            <a:ext cx="1524000" cy="20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1600"/>
              </a:lnSpc>
              <a:defRPr sz="1400" b="1" cap="all" spc="50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shepherd.org</a:t>
            </a:r>
          </a:p>
        </p:txBody>
      </p:sp>
      <p:pic>
        <p:nvPicPr>
          <p:cNvPr id="323" name="Picture 7" descr="Picture 7"/>
          <p:cNvPicPr>
            <a:picLocks noChangeAspect="1"/>
          </p:cNvPicPr>
          <p:nvPr/>
        </p:nvPicPr>
        <p:blipFill>
          <a:blip r:embed="rId3"/>
          <a:srcRect t="6006" b="22041"/>
          <a:stretch>
            <a:fillRect/>
          </a:stretch>
        </p:blipFill>
        <p:spPr>
          <a:xfrm>
            <a:off x="0" y="343242"/>
            <a:ext cx="9144000" cy="4112057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Title Text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ts val="4500"/>
              </a:lnSpc>
              <a:defRPr sz="4200" cap="all">
                <a:solidFill>
                  <a:srgbClr val="0A508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25" name="Rectangle 9"/>
          <p:cNvSpPr/>
          <p:nvPr/>
        </p:nvSpPr>
        <p:spPr>
          <a:xfrm>
            <a:off x="3810000" y="2571750"/>
            <a:ext cx="1524000" cy="28576"/>
          </a:xfrm>
          <a:prstGeom prst="rect">
            <a:avLst/>
          </a:prstGeom>
          <a:solidFill>
            <a:srgbClr val="EBB7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33387" indent="-304792" algn="ctr">
              <a:lnSpc>
                <a:spcPts val="2700"/>
              </a:lnSpc>
              <a:spcBef>
                <a:spcPts val="0"/>
              </a:spcBef>
              <a:buFontTx/>
              <a:defRPr sz="24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0575" algn="ctr">
              <a:lnSpc>
                <a:spcPts val="2700"/>
              </a:lnSpc>
              <a:spcBef>
                <a:spcPts val="0"/>
              </a:spcBef>
              <a:buFontTx/>
              <a:defRPr sz="24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7763" indent="-304791" algn="ctr">
              <a:lnSpc>
                <a:spcPts val="2700"/>
              </a:lnSpc>
              <a:spcBef>
                <a:spcPts val="0"/>
              </a:spcBef>
              <a:buFontTx/>
              <a:defRPr sz="24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04952" indent="-304792" algn="ctr">
              <a:lnSpc>
                <a:spcPts val="2700"/>
              </a:lnSpc>
              <a:spcBef>
                <a:spcPts val="0"/>
              </a:spcBef>
              <a:buFontTx/>
              <a:defRPr sz="24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Rectangle 6"/>
          <p:cNvSpPr/>
          <p:nvPr/>
        </p:nvSpPr>
        <p:spPr>
          <a:xfrm>
            <a:off x="0" y="4610100"/>
            <a:ext cx="9144000" cy="533400"/>
          </a:xfrm>
          <a:prstGeom prst="rect">
            <a:avLst/>
          </a:prstGeom>
          <a:solidFill>
            <a:srgbClr val="0A50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5" name="Rectangle 7"/>
          <p:cNvSpPr/>
          <p:nvPr/>
        </p:nvSpPr>
        <p:spPr>
          <a:xfrm>
            <a:off x="0" y="0"/>
            <a:ext cx="9144000" cy="342900"/>
          </a:xfrm>
          <a:prstGeom prst="rect">
            <a:avLst/>
          </a:prstGeom>
          <a:solidFill>
            <a:srgbClr val="37424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36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668011"/>
            <a:ext cx="1418493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TextBox 11"/>
          <p:cNvSpPr txBox="1"/>
          <p:nvPr/>
        </p:nvSpPr>
        <p:spPr>
          <a:xfrm>
            <a:off x="3810000" y="110954"/>
            <a:ext cx="1524000" cy="20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1600"/>
              </a:lnSpc>
              <a:defRPr sz="1400" b="1" cap="all" spc="50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shepherd.org</a:t>
            </a:r>
          </a:p>
        </p:txBody>
      </p:sp>
      <p:sp>
        <p:nvSpPr>
          <p:cNvPr id="338" name="Title Text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ts val="4500"/>
              </a:lnSpc>
              <a:defRPr sz="4200" cap="all">
                <a:solidFill>
                  <a:srgbClr val="0A508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189" algn="ctr">
              <a:lnSpc>
                <a:spcPts val="27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378" algn="ctr">
              <a:lnSpc>
                <a:spcPts val="27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565" algn="ctr">
              <a:lnSpc>
                <a:spcPts val="27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754" algn="ctr">
              <a:lnSpc>
                <a:spcPts val="27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0" name="Rectangle 8"/>
          <p:cNvSpPr/>
          <p:nvPr/>
        </p:nvSpPr>
        <p:spPr>
          <a:xfrm>
            <a:off x="3810000" y="2571751"/>
            <a:ext cx="1524000" cy="28576"/>
          </a:xfrm>
          <a:prstGeom prst="rect">
            <a:avLst/>
          </a:prstGeom>
          <a:solidFill>
            <a:srgbClr val="EBB7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Rectangle 6"/>
          <p:cNvSpPr/>
          <p:nvPr/>
        </p:nvSpPr>
        <p:spPr>
          <a:xfrm>
            <a:off x="0" y="4610100"/>
            <a:ext cx="9144000" cy="533400"/>
          </a:xfrm>
          <a:prstGeom prst="rect">
            <a:avLst/>
          </a:prstGeom>
          <a:solidFill>
            <a:srgbClr val="0A50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9" name="Rectangle 7"/>
          <p:cNvSpPr/>
          <p:nvPr/>
        </p:nvSpPr>
        <p:spPr>
          <a:xfrm>
            <a:off x="0" y="0"/>
            <a:ext cx="9144000" cy="342900"/>
          </a:xfrm>
          <a:prstGeom prst="rect">
            <a:avLst/>
          </a:prstGeom>
          <a:solidFill>
            <a:srgbClr val="37424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50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668011"/>
            <a:ext cx="1418493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TextBox 11"/>
          <p:cNvSpPr txBox="1"/>
          <p:nvPr/>
        </p:nvSpPr>
        <p:spPr>
          <a:xfrm>
            <a:off x="3810000" y="110954"/>
            <a:ext cx="1524000" cy="20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1600"/>
              </a:lnSpc>
              <a:defRPr sz="1400" b="1" cap="all" spc="50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shepherd.org</a:t>
            </a:r>
          </a:p>
        </p:txBody>
      </p:sp>
      <p:sp>
        <p:nvSpPr>
          <p:cNvPr id="352" name="Title Text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6858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2800" cap="all">
                <a:solidFill>
                  <a:srgbClr val="0A508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5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8229600" cy="3124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9" indent="-228593">
              <a:lnSpc>
                <a:spcPts val="2100"/>
              </a:lnSpc>
              <a:spcBef>
                <a:spcPts val="0"/>
              </a:spcBef>
              <a:buFontTx/>
              <a:defRPr sz="18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78" indent="-228593">
              <a:lnSpc>
                <a:spcPts val="2100"/>
              </a:lnSpc>
              <a:spcBef>
                <a:spcPts val="0"/>
              </a:spcBef>
              <a:buFontTx/>
              <a:defRPr sz="18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65" indent="-228593">
              <a:lnSpc>
                <a:spcPts val="2100"/>
              </a:lnSpc>
              <a:spcBef>
                <a:spcPts val="0"/>
              </a:spcBef>
              <a:buFontTx/>
              <a:defRPr sz="18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54" indent="-228593">
              <a:lnSpc>
                <a:spcPts val="2100"/>
              </a:lnSpc>
              <a:spcBef>
                <a:spcPts val="0"/>
              </a:spcBef>
              <a:buFontTx/>
              <a:defRPr sz="18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Rectangle 6"/>
          <p:cNvSpPr/>
          <p:nvPr/>
        </p:nvSpPr>
        <p:spPr>
          <a:xfrm>
            <a:off x="0" y="4610100"/>
            <a:ext cx="9144000" cy="533400"/>
          </a:xfrm>
          <a:prstGeom prst="rect">
            <a:avLst/>
          </a:prstGeom>
          <a:solidFill>
            <a:srgbClr val="0A50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2" name="Rectangle 7"/>
          <p:cNvSpPr/>
          <p:nvPr/>
        </p:nvSpPr>
        <p:spPr>
          <a:xfrm>
            <a:off x="0" y="0"/>
            <a:ext cx="9144000" cy="342900"/>
          </a:xfrm>
          <a:prstGeom prst="rect">
            <a:avLst/>
          </a:prstGeom>
          <a:solidFill>
            <a:srgbClr val="37424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63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668011"/>
            <a:ext cx="1418493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TextBox 11"/>
          <p:cNvSpPr txBox="1"/>
          <p:nvPr/>
        </p:nvSpPr>
        <p:spPr>
          <a:xfrm>
            <a:off x="3810000" y="110954"/>
            <a:ext cx="1524000" cy="20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1600"/>
              </a:lnSpc>
              <a:defRPr sz="1400" b="1" cap="all" spc="50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shepherd.org</a:t>
            </a:r>
          </a:p>
        </p:txBody>
      </p:sp>
      <p:sp>
        <p:nvSpPr>
          <p:cNvPr id="365" name="Title Text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6858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2800" cap="all">
                <a:solidFill>
                  <a:srgbClr val="0A508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6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257300"/>
            <a:ext cx="3962400" cy="3124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9" indent="-228593">
              <a:lnSpc>
                <a:spcPts val="2100"/>
              </a:lnSpc>
              <a:spcBef>
                <a:spcPts val="0"/>
              </a:spcBef>
              <a:buFontTx/>
              <a:defRPr sz="18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78" indent="-228593">
              <a:lnSpc>
                <a:spcPts val="2100"/>
              </a:lnSpc>
              <a:spcBef>
                <a:spcPts val="0"/>
              </a:spcBef>
              <a:buFontTx/>
              <a:defRPr sz="18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65" indent="-228593">
              <a:lnSpc>
                <a:spcPts val="2100"/>
              </a:lnSpc>
              <a:spcBef>
                <a:spcPts val="0"/>
              </a:spcBef>
              <a:buFontTx/>
              <a:defRPr sz="18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54" indent="-228593">
              <a:lnSpc>
                <a:spcPts val="2100"/>
              </a:lnSpc>
              <a:spcBef>
                <a:spcPts val="0"/>
              </a:spcBef>
              <a:buFontTx/>
              <a:defRPr sz="18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7" name="Text Placeholder 2"/>
          <p:cNvSpPr>
            <a:spLocks noGrp="1"/>
          </p:cNvSpPr>
          <p:nvPr>
            <p:ph type="body" sz="half" idx="21"/>
          </p:nvPr>
        </p:nvSpPr>
        <p:spPr>
          <a:xfrm>
            <a:off x="4724400" y="1257300"/>
            <a:ext cx="3962400" cy="312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lnSpc>
                <a:spcPts val="21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ectangle 6"/>
          <p:cNvSpPr/>
          <p:nvPr/>
        </p:nvSpPr>
        <p:spPr>
          <a:xfrm>
            <a:off x="0" y="4610100"/>
            <a:ext cx="9144000" cy="533400"/>
          </a:xfrm>
          <a:prstGeom prst="rect">
            <a:avLst/>
          </a:prstGeom>
          <a:solidFill>
            <a:srgbClr val="0A50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6" name="Rectangle 7"/>
          <p:cNvSpPr/>
          <p:nvPr/>
        </p:nvSpPr>
        <p:spPr>
          <a:xfrm>
            <a:off x="0" y="0"/>
            <a:ext cx="9144000" cy="342900"/>
          </a:xfrm>
          <a:prstGeom prst="rect">
            <a:avLst/>
          </a:prstGeom>
          <a:solidFill>
            <a:srgbClr val="37424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77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668011"/>
            <a:ext cx="1418493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TextBox 11"/>
          <p:cNvSpPr txBox="1"/>
          <p:nvPr/>
        </p:nvSpPr>
        <p:spPr>
          <a:xfrm>
            <a:off x="3810000" y="110954"/>
            <a:ext cx="1524000" cy="20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1600"/>
              </a:lnSpc>
              <a:defRPr sz="1400" b="1" cap="all" spc="50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shepherd.org</a:t>
            </a:r>
          </a:p>
        </p:txBody>
      </p:sp>
      <p:pic>
        <p:nvPicPr>
          <p:cNvPr id="379" name="Picture 17" descr="Picture 17"/>
          <p:cNvPicPr>
            <a:picLocks noChangeAspect="1"/>
          </p:cNvPicPr>
          <p:nvPr/>
        </p:nvPicPr>
        <p:blipFill>
          <a:blip r:embed="rId3"/>
          <a:srcRect t="6008" b="19333"/>
          <a:stretch>
            <a:fillRect/>
          </a:stretch>
        </p:blipFill>
        <p:spPr>
          <a:xfrm>
            <a:off x="0" y="343242"/>
            <a:ext cx="9144000" cy="4266858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Title Text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ts val="4500"/>
              </a:lnSpc>
              <a:defRPr sz="4200" cap="all">
                <a:solidFill>
                  <a:srgbClr val="0A508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81" name="Rectangle 8"/>
          <p:cNvSpPr/>
          <p:nvPr/>
        </p:nvSpPr>
        <p:spPr>
          <a:xfrm>
            <a:off x="3810000" y="2571751"/>
            <a:ext cx="1524000" cy="28576"/>
          </a:xfrm>
          <a:prstGeom prst="rect">
            <a:avLst/>
          </a:prstGeom>
          <a:solidFill>
            <a:srgbClr val="EBB7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2" name="Title 1"/>
          <p:cNvSpPr txBox="1"/>
          <p:nvPr/>
        </p:nvSpPr>
        <p:spPr>
          <a:xfrm>
            <a:off x="457200" y="2800350"/>
            <a:ext cx="8229600" cy="148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algn="ctr">
              <a:lnSpc>
                <a:spcPts val="2400"/>
              </a:lnSpc>
              <a:defRPr sz="20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Rectangle 6"/>
          <p:cNvSpPr/>
          <p:nvPr/>
        </p:nvSpPr>
        <p:spPr>
          <a:xfrm>
            <a:off x="0" y="4610100"/>
            <a:ext cx="9144000" cy="533400"/>
          </a:xfrm>
          <a:prstGeom prst="rect">
            <a:avLst/>
          </a:prstGeom>
          <a:solidFill>
            <a:srgbClr val="0A50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1" name="Rectangle 7"/>
          <p:cNvSpPr/>
          <p:nvPr/>
        </p:nvSpPr>
        <p:spPr>
          <a:xfrm>
            <a:off x="0" y="0"/>
            <a:ext cx="9144000" cy="342900"/>
          </a:xfrm>
          <a:prstGeom prst="rect">
            <a:avLst/>
          </a:prstGeom>
          <a:solidFill>
            <a:srgbClr val="37424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92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668011"/>
            <a:ext cx="1418493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TextBox 11"/>
          <p:cNvSpPr txBox="1"/>
          <p:nvPr/>
        </p:nvSpPr>
        <p:spPr>
          <a:xfrm>
            <a:off x="3810000" y="110954"/>
            <a:ext cx="1524000" cy="20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1600"/>
              </a:lnSpc>
              <a:defRPr sz="1400" b="1" cap="all" spc="50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shepherd.org</a:t>
            </a:r>
          </a:p>
        </p:txBody>
      </p:sp>
      <p:sp>
        <p:nvSpPr>
          <p:cNvPr id="3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6"/>
          <p:cNvSpPr/>
          <p:nvPr/>
        </p:nvSpPr>
        <p:spPr>
          <a:xfrm>
            <a:off x="0" y="4610100"/>
            <a:ext cx="9144000" cy="533400"/>
          </a:xfrm>
          <a:prstGeom prst="rect">
            <a:avLst/>
          </a:prstGeom>
          <a:solidFill>
            <a:srgbClr val="0A50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Rectangle 7"/>
          <p:cNvSpPr/>
          <p:nvPr/>
        </p:nvSpPr>
        <p:spPr>
          <a:xfrm>
            <a:off x="0" y="0"/>
            <a:ext cx="9144000" cy="342900"/>
          </a:xfrm>
          <a:prstGeom prst="rect">
            <a:avLst/>
          </a:prstGeom>
          <a:solidFill>
            <a:srgbClr val="37424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4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668011"/>
            <a:ext cx="1418493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TextBox 11"/>
          <p:cNvSpPr txBox="1"/>
          <p:nvPr/>
        </p:nvSpPr>
        <p:spPr>
          <a:xfrm>
            <a:off x="3810000" y="110954"/>
            <a:ext cx="1524000" cy="20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1600"/>
              </a:lnSpc>
              <a:defRPr sz="1400" b="1" cap="all" spc="50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shepherd.org</a:t>
            </a:r>
          </a:p>
        </p:txBody>
      </p:sp>
      <p:sp>
        <p:nvSpPr>
          <p:cNvPr id="36" name="Title Text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6858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2800" cap="all">
                <a:solidFill>
                  <a:srgbClr val="0A508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7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8229600" cy="3124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SzTx/>
              <a:buFontTx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457189" indent="-228593">
              <a:lnSpc>
                <a:spcPts val="2100"/>
              </a:lnSpc>
              <a:spcBef>
                <a:spcPts val="0"/>
              </a:spcBef>
              <a:buFontTx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914378" indent="-228593">
              <a:lnSpc>
                <a:spcPts val="2100"/>
              </a:lnSpc>
              <a:spcBef>
                <a:spcPts val="0"/>
              </a:spcBef>
              <a:buFontTx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371565" indent="-228593">
              <a:lnSpc>
                <a:spcPts val="2100"/>
              </a:lnSpc>
              <a:spcBef>
                <a:spcPts val="0"/>
              </a:spcBef>
              <a:buFontTx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1828754" indent="-228593">
              <a:lnSpc>
                <a:spcPts val="2100"/>
              </a:lnSpc>
              <a:spcBef>
                <a:spcPts val="0"/>
              </a:spcBef>
              <a:buFontTx/>
              <a:defRPr sz="1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tangle 6"/>
          <p:cNvSpPr/>
          <p:nvPr/>
        </p:nvSpPr>
        <p:spPr>
          <a:xfrm>
            <a:off x="0" y="342900"/>
            <a:ext cx="9144000" cy="4800600"/>
          </a:xfrm>
          <a:prstGeom prst="rect">
            <a:avLst/>
          </a:prstGeom>
          <a:solidFill>
            <a:srgbClr val="37424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2" name="Rectangle 10"/>
          <p:cNvSpPr/>
          <p:nvPr/>
        </p:nvSpPr>
        <p:spPr>
          <a:xfrm>
            <a:off x="0" y="0"/>
            <a:ext cx="9144000" cy="4457700"/>
          </a:xfrm>
          <a:prstGeom prst="rect">
            <a:avLst/>
          </a:prstGeom>
          <a:solidFill>
            <a:srgbClr val="00529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0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33900"/>
            <a:ext cx="1805354" cy="533400"/>
          </a:xfrm>
          <a:prstGeom prst="rect">
            <a:avLst/>
          </a:prstGeom>
          <a:ln w="12700">
            <a:miter lim="400000"/>
          </a:ln>
        </p:spPr>
      </p:pic>
      <p:sp>
        <p:nvSpPr>
          <p:cNvPr id="404" name="Straight Connector 8"/>
          <p:cNvSpPr/>
          <p:nvPr/>
        </p:nvSpPr>
        <p:spPr>
          <a:xfrm>
            <a:off x="4076700" y="4533898"/>
            <a:ext cx="0" cy="533401"/>
          </a:xfrm>
          <a:prstGeom prst="line">
            <a:avLst/>
          </a:prstGeom>
          <a:ln w="19050">
            <a:solidFill>
              <a:srgbClr val="818A8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5" name="TextBox 9"/>
          <p:cNvSpPr txBox="1"/>
          <p:nvPr/>
        </p:nvSpPr>
        <p:spPr>
          <a:xfrm>
            <a:off x="4229100" y="4636980"/>
            <a:ext cx="3352800" cy="403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ts val="1600"/>
              </a:lnSpc>
              <a:defRPr sz="1400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2020 Peachtree Road, NW,</a:t>
            </a:r>
            <a:r>
              <a:rPr baseline="0"/>
              <a:t> </a:t>
            </a:r>
            <a:r>
              <a:t>Atlanta, GA 30309-1465</a:t>
            </a:r>
          </a:p>
          <a:p>
            <a:pPr>
              <a:lnSpc>
                <a:spcPts val="1600"/>
              </a:lnSpc>
              <a:defRPr sz="1400" spc="50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404-352-2020   </a:t>
            </a:r>
            <a:r>
              <a:rPr>
                <a:solidFill>
                  <a:srgbClr val="EBB700"/>
                </a:solidFill>
              </a:rPr>
              <a:t>shepherd.org</a:t>
            </a:r>
          </a:p>
        </p:txBody>
      </p:sp>
      <p:sp>
        <p:nvSpPr>
          <p:cNvPr id="406" name="Title Text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ts val="4500"/>
              </a:lnSpc>
              <a:defRPr sz="42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07" name="Rectangle 7"/>
          <p:cNvSpPr/>
          <p:nvPr/>
        </p:nvSpPr>
        <p:spPr>
          <a:xfrm>
            <a:off x="3810000" y="2571750"/>
            <a:ext cx="1524000" cy="28576"/>
          </a:xfrm>
          <a:prstGeom prst="rect">
            <a:avLst/>
          </a:prstGeom>
          <a:solidFill>
            <a:srgbClr val="EBB7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33387" indent="-304792" algn="ctr">
              <a:lnSpc>
                <a:spcPts val="2700"/>
              </a:lnSpc>
              <a:spcBef>
                <a:spcPts val="0"/>
              </a:spcBef>
              <a:buFontTx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0575" algn="ctr">
              <a:lnSpc>
                <a:spcPts val="2700"/>
              </a:lnSpc>
              <a:spcBef>
                <a:spcPts val="0"/>
              </a:spcBef>
              <a:buFontTx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7763" indent="-304791" algn="ctr">
              <a:lnSpc>
                <a:spcPts val="2700"/>
              </a:lnSpc>
              <a:spcBef>
                <a:spcPts val="0"/>
              </a:spcBef>
              <a:buFontTx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04952" indent="-304792" algn="ctr">
              <a:lnSpc>
                <a:spcPts val="2700"/>
              </a:lnSpc>
              <a:spcBef>
                <a:spcPts val="0"/>
              </a:spcBef>
              <a:buFontTx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Rectangle 6"/>
          <p:cNvSpPr/>
          <p:nvPr/>
        </p:nvSpPr>
        <p:spPr>
          <a:xfrm>
            <a:off x="0" y="342900"/>
            <a:ext cx="9144000" cy="4800600"/>
          </a:xfrm>
          <a:prstGeom prst="rect">
            <a:avLst/>
          </a:prstGeom>
          <a:solidFill>
            <a:srgbClr val="37424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7" name="Rectangle 10"/>
          <p:cNvSpPr/>
          <p:nvPr/>
        </p:nvSpPr>
        <p:spPr>
          <a:xfrm>
            <a:off x="0" y="0"/>
            <a:ext cx="9144000" cy="4457700"/>
          </a:xfrm>
          <a:prstGeom prst="rect">
            <a:avLst/>
          </a:prstGeom>
          <a:solidFill>
            <a:srgbClr val="00529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1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33900"/>
            <a:ext cx="1805354" cy="533400"/>
          </a:xfrm>
          <a:prstGeom prst="rect">
            <a:avLst/>
          </a:prstGeom>
          <a:ln w="12700">
            <a:miter lim="400000"/>
          </a:ln>
        </p:spPr>
      </p:pic>
      <p:sp>
        <p:nvSpPr>
          <p:cNvPr id="419" name="Straight Connector 8"/>
          <p:cNvSpPr/>
          <p:nvPr/>
        </p:nvSpPr>
        <p:spPr>
          <a:xfrm>
            <a:off x="4076700" y="4533898"/>
            <a:ext cx="0" cy="533401"/>
          </a:xfrm>
          <a:prstGeom prst="line">
            <a:avLst/>
          </a:prstGeom>
          <a:ln w="19050">
            <a:solidFill>
              <a:srgbClr val="818A8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0" name="TextBox 9"/>
          <p:cNvSpPr txBox="1"/>
          <p:nvPr/>
        </p:nvSpPr>
        <p:spPr>
          <a:xfrm>
            <a:off x="4229100" y="4636980"/>
            <a:ext cx="3352800" cy="403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ts val="1600"/>
              </a:lnSpc>
              <a:defRPr sz="1400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2020 Peachtree Road, NW,</a:t>
            </a:r>
            <a:r>
              <a:rPr baseline="0"/>
              <a:t> </a:t>
            </a:r>
            <a:r>
              <a:t>Atlanta, GA 30309-1465</a:t>
            </a:r>
          </a:p>
          <a:p>
            <a:pPr>
              <a:lnSpc>
                <a:spcPts val="1600"/>
              </a:lnSpc>
              <a:defRPr sz="1400" spc="50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404-352-2020   </a:t>
            </a:r>
            <a:r>
              <a:rPr>
                <a:solidFill>
                  <a:srgbClr val="EBB700"/>
                </a:solidFill>
              </a:rPr>
              <a:t>shepherd.org</a:t>
            </a:r>
          </a:p>
        </p:txBody>
      </p:sp>
      <p:pic>
        <p:nvPicPr>
          <p:cNvPr id="421" name="Picture 6" descr="Picture 6"/>
          <p:cNvPicPr>
            <a:picLocks noChangeAspect="1"/>
          </p:cNvPicPr>
          <p:nvPr/>
        </p:nvPicPr>
        <p:blipFill>
          <a:blip r:embed="rId3"/>
          <a:srcRect t="6060" b="15926"/>
          <a:stretch>
            <a:fillRect/>
          </a:stretch>
        </p:blipFill>
        <p:spPr>
          <a:xfrm>
            <a:off x="5" y="1"/>
            <a:ext cx="9137603" cy="4455298"/>
          </a:xfrm>
          <a:prstGeom prst="rect">
            <a:avLst/>
          </a:prstGeom>
          <a:ln w="12700">
            <a:miter lim="400000"/>
          </a:ln>
        </p:spPr>
      </p:pic>
      <p:sp>
        <p:nvSpPr>
          <p:cNvPr id="422" name="Title Text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ts val="4500"/>
              </a:lnSpc>
              <a:defRPr sz="42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23" name="Rectangle 9"/>
          <p:cNvSpPr/>
          <p:nvPr/>
        </p:nvSpPr>
        <p:spPr>
          <a:xfrm>
            <a:off x="3810000" y="2571750"/>
            <a:ext cx="1524000" cy="28576"/>
          </a:xfrm>
          <a:prstGeom prst="rect">
            <a:avLst/>
          </a:prstGeom>
          <a:solidFill>
            <a:srgbClr val="EBB7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33387" indent="-304792" algn="ctr">
              <a:lnSpc>
                <a:spcPts val="2700"/>
              </a:lnSpc>
              <a:spcBef>
                <a:spcPts val="0"/>
              </a:spcBef>
              <a:buFontTx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0575" algn="ctr">
              <a:lnSpc>
                <a:spcPts val="2700"/>
              </a:lnSpc>
              <a:spcBef>
                <a:spcPts val="0"/>
              </a:spcBef>
              <a:buFontTx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7763" indent="-304791" algn="ctr">
              <a:lnSpc>
                <a:spcPts val="2700"/>
              </a:lnSpc>
              <a:spcBef>
                <a:spcPts val="0"/>
              </a:spcBef>
              <a:buFontTx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04952" indent="-304792" algn="ctr">
              <a:lnSpc>
                <a:spcPts val="2700"/>
              </a:lnSpc>
              <a:spcBef>
                <a:spcPts val="0"/>
              </a:spcBef>
              <a:buFontTx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Rectangle 6"/>
          <p:cNvSpPr/>
          <p:nvPr/>
        </p:nvSpPr>
        <p:spPr>
          <a:xfrm>
            <a:off x="0" y="342900"/>
            <a:ext cx="9144000" cy="4800600"/>
          </a:xfrm>
          <a:prstGeom prst="rect">
            <a:avLst/>
          </a:prstGeom>
          <a:solidFill>
            <a:srgbClr val="37424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3" name="Rectangle 7"/>
          <p:cNvSpPr/>
          <p:nvPr/>
        </p:nvSpPr>
        <p:spPr>
          <a:xfrm>
            <a:off x="0" y="0"/>
            <a:ext cx="9144000" cy="4610100"/>
          </a:xfrm>
          <a:prstGeom prst="rect">
            <a:avLst/>
          </a:prstGeom>
          <a:solidFill>
            <a:srgbClr val="00529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34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668011"/>
            <a:ext cx="1418493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435" name="TextBox 12"/>
          <p:cNvSpPr txBox="1"/>
          <p:nvPr/>
        </p:nvSpPr>
        <p:spPr>
          <a:xfrm>
            <a:off x="6858000" y="4753488"/>
            <a:ext cx="1524000" cy="189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ts val="1600"/>
              </a:lnSpc>
              <a:defRPr sz="1000" spc="50">
                <a:solidFill>
                  <a:srgbClr val="EBB7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shepherd.org</a:t>
            </a:r>
          </a:p>
        </p:txBody>
      </p:sp>
      <p:sp>
        <p:nvSpPr>
          <p:cNvPr id="436" name="Title Text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ts val="4500"/>
              </a:lnSpc>
              <a:defRPr sz="42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3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189" algn="ctr">
              <a:lnSpc>
                <a:spcPts val="27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378" algn="ctr">
              <a:lnSpc>
                <a:spcPts val="27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565" algn="ctr">
              <a:lnSpc>
                <a:spcPts val="27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754" algn="ctr">
              <a:lnSpc>
                <a:spcPts val="27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8" name="Rectangle 8"/>
          <p:cNvSpPr/>
          <p:nvPr/>
        </p:nvSpPr>
        <p:spPr>
          <a:xfrm>
            <a:off x="3810000" y="2571751"/>
            <a:ext cx="1524000" cy="28576"/>
          </a:xfrm>
          <a:prstGeom prst="rect">
            <a:avLst/>
          </a:prstGeom>
          <a:solidFill>
            <a:srgbClr val="EBB7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6800" y="4799284"/>
            <a:ext cx="228600" cy="155032"/>
          </a:xfrm>
          <a:prstGeom prst="rect">
            <a:avLst/>
          </a:prstGeom>
          <a:ln w="19050">
            <a:solidFill>
              <a:srgbClr val="818A8F"/>
            </a:solidFill>
            <a:round/>
          </a:ln>
        </p:spPr>
        <p:txBody>
          <a:bodyPr wrap="square" lIns="0" tIns="0" rIns="0" bIns="0"/>
          <a:lstStyle>
            <a:lvl1pPr algn="ctr">
              <a:lnSpc>
                <a:spcPts val="1100"/>
              </a:lnSpc>
              <a:def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Rectangle 6"/>
          <p:cNvSpPr/>
          <p:nvPr/>
        </p:nvSpPr>
        <p:spPr>
          <a:xfrm>
            <a:off x="0" y="342900"/>
            <a:ext cx="9144000" cy="4800600"/>
          </a:xfrm>
          <a:prstGeom prst="rect">
            <a:avLst/>
          </a:prstGeom>
          <a:solidFill>
            <a:srgbClr val="37424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7" name="Rectangle 7"/>
          <p:cNvSpPr/>
          <p:nvPr/>
        </p:nvSpPr>
        <p:spPr>
          <a:xfrm>
            <a:off x="0" y="0"/>
            <a:ext cx="9144000" cy="4610100"/>
          </a:xfrm>
          <a:prstGeom prst="rect">
            <a:avLst/>
          </a:prstGeom>
          <a:solidFill>
            <a:srgbClr val="00529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48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668011"/>
            <a:ext cx="1418493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449" name="TextBox 12"/>
          <p:cNvSpPr txBox="1"/>
          <p:nvPr/>
        </p:nvSpPr>
        <p:spPr>
          <a:xfrm>
            <a:off x="6858000" y="4753488"/>
            <a:ext cx="1524000" cy="189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ts val="1600"/>
              </a:lnSpc>
              <a:defRPr sz="1000" spc="50">
                <a:solidFill>
                  <a:srgbClr val="EBB7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shepherd.org</a:t>
            </a:r>
          </a:p>
        </p:txBody>
      </p:sp>
      <p:sp>
        <p:nvSpPr>
          <p:cNvPr id="450" name="Title Text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6858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2800" cap="all">
                <a:solidFill>
                  <a:srgbClr val="EBB7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6800" y="4799284"/>
            <a:ext cx="228600" cy="155032"/>
          </a:xfrm>
          <a:prstGeom prst="rect">
            <a:avLst/>
          </a:prstGeom>
          <a:ln w="19050">
            <a:solidFill>
              <a:srgbClr val="818A8F"/>
            </a:solidFill>
            <a:round/>
          </a:ln>
        </p:spPr>
        <p:txBody>
          <a:bodyPr wrap="square" lIns="0" tIns="0" rIns="0" bIns="0"/>
          <a:lstStyle>
            <a:lvl1pPr algn="ctr">
              <a:lnSpc>
                <a:spcPts val="1100"/>
              </a:lnSpc>
              <a:def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8229600" cy="3124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9" indent="-228593">
              <a:lnSpc>
                <a:spcPts val="2100"/>
              </a:lnSpc>
              <a:spcBef>
                <a:spcPts val="0"/>
              </a:spcBef>
              <a:buFontTx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78" indent="-228593">
              <a:lnSpc>
                <a:spcPts val="2100"/>
              </a:lnSpc>
              <a:spcBef>
                <a:spcPts val="0"/>
              </a:spcBef>
              <a:buFontTx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65" indent="-228593">
              <a:lnSpc>
                <a:spcPts val="2100"/>
              </a:lnSpc>
              <a:spcBef>
                <a:spcPts val="0"/>
              </a:spcBef>
              <a:buFontTx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54" indent="-228593">
              <a:lnSpc>
                <a:spcPts val="2100"/>
              </a:lnSpc>
              <a:spcBef>
                <a:spcPts val="0"/>
              </a:spcBef>
              <a:buFontTx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Rectangle 6"/>
          <p:cNvSpPr/>
          <p:nvPr/>
        </p:nvSpPr>
        <p:spPr>
          <a:xfrm>
            <a:off x="0" y="342900"/>
            <a:ext cx="9144000" cy="4800600"/>
          </a:xfrm>
          <a:prstGeom prst="rect">
            <a:avLst/>
          </a:prstGeom>
          <a:solidFill>
            <a:srgbClr val="37424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0" name="Rectangle 7"/>
          <p:cNvSpPr/>
          <p:nvPr/>
        </p:nvSpPr>
        <p:spPr>
          <a:xfrm>
            <a:off x="0" y="0"/>
            <a:ext cx="9144000" cy="4610100"/>
          </a:xfrm>
          <a:prstGeom prst="rect">
            <a:avLst/>
          </a:prstGeom>
          <a:solidFill>
            <a:srgbClr val="00529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61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668011"/>
            <a:ext cx="1418493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462" name="TextBox 12"/>
          <p:cNvSpPr txBox="1"/>
          <p:nvPr/>
        </p:nvSpPr>
        <p:spPr>
          <a:xfrm>
            <a:off x="6858000" y="4753488"/>
            <a:ext cx="1524000" cy="189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ts val="1600"/>
              </a:lnSpc>
              <a:defRPr sz="1000" spc="50">
                <a:solidFill>
                  <a:srgbClr val="EBB7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shepherd.org</a:t>
            </a:r>
          </a:p>
        </p:txBody>
      </p:sp>
      <p:sp>
        <p:nvSpPr>
          <p:cNvPr id="463" name="Title Text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6858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2800" cap="all">
                <a:solidFill>
                  <a:srgbClr val="EBB7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6800" y="4799284"/>
            <a:ext cx="228600" cy="155032"/>
          </a:xfrm>
          <a:prstGeom prst="rect">
            <a:avLst/>
          </a:prstGeom>
          <a:ln w="19050">
            <a:solidFill>
              <a:srgbClr val="818A8F"/>
            </a:solidFill>
            <a:round/>
          </a:ln>
        </p:spPr>
        <p:txBody>
          <a:bodyPr wrap="square" lIns="0" tIns="0" rIns="0" bIns="0"/>
          <a:lstStyle>
            <a:lvl1pPr algn="ctr">
              <a:lnSpc>
                <a:spcPts val="1100"/>
              </a:lnSpc>
              <a:def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6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724400" y="1257300"/>
            <a:ext cx="3962400" cy="3124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9" indent="-228593">
              <a:lnSpc>
                <a:spcPts val="2100"/>
              </a:lnSpc>
              <a:spcBef>
                <a:spcPts val="0"/>
              </a:spcBef>
              <a:buFontTx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78" indent="-228593">
              <a:lnSpc>
                <a:spcPts val="2100"/>
              </a:lnSpc>
              <a:spcBef>
                <a:spcPts val="0"/>
              </a:spcBef>
              <a:buFontTx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65" indent="-228593">
              <a:lnSpc>
                <a:spcPts val="2100"/>
              </a:lnSpc>
              <a:spcBef>
                <a:spcPts val="0"/>
              </a:spcBef>
              <a:buFontTx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54" indent="-228593">
              <a:lnSpc>
                <a:spcPts val="2100"/>
              </a:lnSpc>
              <a:spcBef>
                <a:spcPts val="0"/>
              </a:spcBef>
              <a:buFontTx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6" name="Text Placeholder 4"/>
          <p:cNvSpPr>
            <a:spLocks noGrp="1"/>
          </p:cNvSpPr>
          <p:nvPr>
            <p:ph type="body" sz="half" idx="21"/>
          </p:nvPr>
        </p:nvSpPr>
        <p:spPr>
          <a:xfrm>
            <a:off x="457200" y="1257300"/>
            <a:ext cx="3962400" cy="312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lnSpc>
                <a:spcPts val="21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Rectangle 6"/>
          <p:cNvSpPr/>
          <p:nvPr/>
        </p:nvSpPr>
        <p:spPr>
          <a:xfrm>
            <a:off x="0" y="342900"/>
            <a:ext cx="9144000" cy="4800600"/>
          </a:xfrm>
          <a:prstGeom prst="rect">
            <a:avLst/>
          </a:prstGeom>
          <a:solidFill>
            <a:srgbClr val="37424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4" name="Rectangle 7"/>
          <p:cNvSpPr/>
          <p:nvPr/>
        </p:nvSpPr>
        <p:spPr>
          <a:xfrm>
            <a:off x="0" y="0"/>
            <a:ext cx="9144000" cy="4610100"/>
          </a:xfrm>
          <a:prstGeom prst="rect">
            <a:avLst/>
          </a:prstGeom>
          <a:solidFill>
            <a:srgbClr val="00529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75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668011"/>
            <a:ext cx="1418493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476" name="TextBox 12"/>
          <p:cNvSpPr txBox="1"/>
          <p:nvPr/>
        </p:nvSpPr>
        <p:spPr>
          <a:xfrm>
            <a:off x="6858000" y="4753488"/>
            <a:ext cx="1524000" cy="189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ts val="1600"/>
              </a:lnSpc>
              <a:defRPr sz="1000" spc="50">
                <a:solidFill>
                  <a:srgbClr val="EBB7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shepherd.org</a:t>
            </a:r>
          </a:p>
        </p:txBody>
      </p:sp>
      <p:sp>
        <p:nvSpPr>
          <p:cNvPr id="477" name="Title Text"/>
          <p:cNvSpPr txBox="1">
            <a:spLocks noGrp="1"/>
          </p:cNvSpPr>
          <p:nvPr>
            <p:ph type="title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2400"/>
              </a:lnSpc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7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ts val="32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189" algn="ctr">
              <a:lnSpc>
                <a:spcPts val="32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378" algn="ctr">
              <a:lnSpc>
                <a:spcPts val="32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565" algn="ctr">
              <a:lnSpc>
                <a:spcPts val="32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754" algn="ctr">
              <a:lnSpc>
                <a:spcPts val="32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9" name="Rectangle 9"/>
          <p:cNvSpPr/>
          <p:nvPr/>
        </p:nvSpPr>
        <p:spPr>
          <a:xfrm>
            <a:off x="3810000" y="2571751"/>
            <a:ext cx="1524000" cy="28576"/>
          </a:xfrm>
          <a:prstGeom prst="rect">
            <a:avLst/>
          </a:prstGeom>
          <a:solidFill>
            <a:srgbClr val="EBB7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6800" y="4799284"/>
            <a:ext cx="228600" cy="155032"/>
          </a:xfrm>
          <a:prstGeom prst="rect">
            <a:avLst/>
          </a:prstGeom>
          <a:ln w="19050">
            <a:solidFill>
              <a:srgbClr val="818A8F"/>
            </a:solidFill>
            <a:round/>
          </a:ln>
        </p:spPr>
        <p:txBody>
          <a:bodyPr wrap="square" lIns="0" tIns="0" rIns="0" bIns="0"/>
          <a:lstStyle>
            <a:lvl1pPr algn="ctr">
              <a:lnSpc>
                <a:spcPts val="1100"/>
              </a:lnSpc>
              <a:def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tangle 6"/>
          <p:cNvSpPr/>
          <p:nvPr/>
        </p:nvSpPr>
        <p:spPr>
          <a:xfrm>
            <a:off x="0" y="342900"/>
            <a:ext cx="9144000" cy="4800600"/>
          </a:xfrm>
          <a:prstGeom prst="rect">
            <a:avLst/>
          </a:prstGeom>
          <a:solidFill>
            <a:srgbClr val="37424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8" name="Rectangle 7"/>
          <p:cNvSpPr/>
          <p:nvPr/>
        </p:nvSpPr>
        <p:spPr>
          <a:xfrm>
            <a:off x="0" y="0"/>
            <a:ext cx="9144000" cy="4610100"/>
          </a:xfrm>
          <a:prstGeom prst="rect">
            <a:avLst/>
          </a:prstGeom>
          <a:solidFill>
            <a:srgbClr val="00529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89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668011"/>
            <a:ext cx="1418493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490" name="TextBox 12"/>
          <p:cNvSpPr txBox="1"/>
          <p:nvPr/>
        </p:nvSpPr>
        <p:spPr>
          <a:xfrm>
            <a:off x="6858000" y="4753488"/>
            <a:ext cx="1524000" cy="189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ts val="1600"/>
              </a:lnSpc>
              <a:defRPr sz="1000" spc="50">
                <a:solidFill>
                  <a:srgbClr val="EBB7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shepherd.org</a:t>
            </a:r>
          </a:p>
        </p:txBody>
      </p:sp>
      <p:pic>
        <p:nvPicPr>
          <p:cNvPr id="491" name="Picture 11" descr="Picture 11"/>
          <p:cNvPicPr>
            <a:picLocks noChangeAspect="1"/>
          </p:cNvPicPr>
          <p:nvPr/>
        </p:nvPicPr>
        <p:blipFill>
          <a:blip r:embed="rId3"/>
          <a:srcRect t="6060" b="13217"/>
          <a:stretch>
            <a:fillRect/>
          </a:stretch>
        </p:blipFill>
        <p:spPr>
          <a:xfrm>
            <a:off x="5" y="-1"/>
            <a:ext cx="9137603" cy="4610101"/>
          </a:xfrm>
          <a:prstGeom prst="rect">
            <a:avLst/>
          </a:prstGeom>
          <a:ln w="12700">
            <a:miter lim="400000"/>
          </a:ln>
        </p:spPr>
      </p:pic>
      <p:sp>
        <p:nvSpPr>
          <p:cNvPr id="492" name="Title Text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ts val="4500"/>
              </a:lnSpc>
              <a:defRPr sz="42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93" name="Rectangle 10"/>
          <p:cNvSpPr/>
          <p:nvPr/>
        </p:nvSpPr>
        <p:spPr>
          <a:xfrm>
            <a:off x="3810000" y="2571751"/>
            <a:ext cx="1524000" cy="28576"/>
          </a:xfrm>
          <a:prstGeom prst="rect">
            <a:avLst/>
          </a:prstGeom>
          <a:solidFill>
            <a:srgbClr val="EBB7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6800" y="4799284"/>
            <a:ext cx="228600" cy="155032"/>
          </a:xfrm>
          <a:prstGeom prst="rect">
            <a:avLst/>
          </a:prstGeom>
          <a:ln w="19050">
            <a:solidFill>
              <a:srgbClr val="818A8F"/>
            </a:solidFill>
            <a:round/>
          </a:ln>
        </p:spPr>
        <p:txBody>
          <a:bodyPr wrap="square" lIns="0" tIns="0" rIns="0" bIns="0"/>
          <a:lstStyle>
            <a:lvl1pPr algn="ctr">
              <a:lnSpc>
                <a:spcPts val="1100"/>
              </a:lnSpc>
              <a:def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6"/>
          <p:cNvSpPr/>
          <p:nvPr/>
        </p:nvSpPr>
        <p:spPr>
          <a:xfrm>
            <a:off x="0" y="342900"/>
            <a:ext cx="9144000" cy="4800600"/>
          </a:xfrm>
          <a:prstGeom prst="rect">
            <a:avLst/>
          </a:prstGeom>
          <a:solidFill>
            <a:srgbClr val="37424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2" name="Rectangle 7"/>
          <p:cNvSpPr/>
          <p:nvPr/>
        </p:nvSpPr>
        <p:spPr>
          <a:xfrm>
            <a:off x="0" y="0"/>
            <a:ext cx="9144000" cy="4610100"/>
          </a:xfrm>
          <a:prstGeom prst="rect">
            <a:avLst/>
          </a:prstGeom>
          <a:solidFill>
            <a:srgbClr val="00529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03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668011"/>
            <a:ext cx="1418493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504" name="TextBox 12"/>
          <p:cNvSpPr txBox="1"/>
          <p:nvPr/>
        </p:nvSpPr>
        <p:spPr>
          <a:xfrm>
            <a:off x="6858000" y="4753488"/>
            <a:ext cx="1524000" cy="189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ts val="1600"/>
              </a:lnSpc>
              <a:defRPr sz="1000" spc="50">
                <a:solidFill>
                  <a:srgbClr val="EBB7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shepherd.org</a:t>
            </a:r>
          </a:p>
        </p:txBody>
      </p:sp>
      <p:sp>
        <p:nvSpPr>
          <p:cNvPr id="5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6800" y="4799284"/>
            <a:ext cx="228600" cy="155032"/>
          </a:xfrm>
          <a:prstGeom prst="rect">
            <a:avLst/>
          </a:prstGeom>
          <a:ln w="19050">
            <a:solidFill>
              <a:srgbClr val="818A8F"/>
            </a:solidFill>
            <a:round/>
          </a:ln>
        </p:spPr>
        <p:txBody>
          <a:bodyPr wrap="square" lIns="0" tIns="0" rIns="0" bIns="0"/>
          <a:lstStyle>
            <a:lvl1pPr algn="ctr">
              <a:lnSpc>
                <a:spcPts val="1100"/>
              </a:lnSpc>
              <a:def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Rectangle 6"/>
          <p:cNvSpPr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rgbClr val="0A50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13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33900"/>
            <a:ext cx="1805354" cy="533400"/>
          </a:xfrm>
          <a:prstGeom prst="rect">
            <a:avLst/>
          </a:prstGeom>
          <a:ln w="12700">
            <a:miter lim="400000"/>
          </a:ln>
        </p:spPr>
      </p:pic>
      <p:sp>
        <p:nvSpPr>
          <p:cNvPr id="514" name="Straight Connector 9"/>
          <p:cNvSpPr/>
          <p:nvPr/>
        </p:nvSpPr>
        <p:spPr>
          <a:xfrm>
            <a:off x="4076700" y="4533898"/>
            <a:ext cx="0" cy="533401"/>
          </a:xfrm>
          <a:prstGeom prst="line">
            <a:avLst/>
          </a:prstGeom>
          <a:ln w="19050">
            <a:solidFill>
              <a:srgbClr val="818A8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15" name="TextBox 10"/>
          <p:cNvSpPr txBox="1"/>
          <p:nvPr/>
        </p:nvSpPr>
        <p:spPr>
          <a:xfrm>
            <a:off x="4229100" y="4636980"/>
            <a:ext cx="3352800" cy="403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ts val="1600"/>
              </a:lnSpc>
              <a:defRPr sz="1400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2020 Peachtree Road, NW,</a:t>
            </a:r>
            <a:r>
              <a:rPr baseline="0"/>
              <a:t> </a:t>
            </a:r>
            <a:r>
              <a:t>Atlanta, GA 30309-1465</a:t>
            </a:r>
          </a:p>
          <a:p>
            <a:pPr>
              <a:lnSpc>
                <a:spcPts val="1600"/>
              </a:lnSpc>
              <a:defRPr sz="1400" spc="50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404-352-2020   </a:t>
            </a:r>
            <a:r>
              <a:rPr>
                <a:solidFill>
                  <a:srgbClr val="EBB700"/>
                </a:solidFill>
              </a:rPr>
              <a:t>shepherd.org</a:t>
            </a:r>
          </a:p>
        </p:txBody>
      </p:sp>
      <p:sp>
        <p:nvSpPr>
          <p:cNvPr id="516" name="Title Text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ts val="4500"/>
              </a:lnSpc>
              <a:defRPr sz="4200" cap="all">
                <a:solidFill>
                  <a:srgbClr val="0A508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17" name="Rectangle 7"/>
          <p:cNvSpPr/>
          <p:nvPr/>
        </p:nvSpPr>
        <p:spPr>
          <a:xfrm>
            <a:off x="3810000" y="2571750"/>
            <a:ext cx="1524000" cy="28576"/>
          </a:xfrm>
          <a:prstGeom prst="rect">
            <a:avLst/>
          </a:prstGeom>
          <a:solidFill>
            <a:srgbClr val="EBB7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33387" indent="-304792" algn="ctr">
              <a:lnSpc>
                <a:spcPts val="2700"/>
              </a:lnSpc>
              <a:spcBef>
                <a:spcPts val="0"/>
              </a:spcBef>
              <a:buFontTx/>
              <a:defRPr sz="24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0575" algn="ctr">
              <a:lnSpc>
                <a:spcPts val="2700"/>
              </a:lnSpc>
              <a:spcBef>
                <a:spcPts val="0"/>
              </a:spcBef>
              <a:buFontTx/>
              <a:defRPr sz="24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7763" indent="-304791" algn="ctr">
              <a:lnSpc>
                <a:spcPts val="2700"/>
              </a:lnSpc>
              <a:spcBef>
                <a:spcPts val="0"/>
              </a:spcBef>
              <a:buFontTx/>
              <a:defRPr sz="24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04952" indent="-304792" algn="ctr">
              <a:lnSpc>
                <a:spcPts val="2700"/>
              </a:lnSpc>
              <a:spcBef>
                <a:spcPts val="0"/>
              </a:spcBef>
              <a:buFontTx/>
              <a:defRPr sz="24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Rectangle 6"/>
          <p:cNvSpPr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rgbClr val="0A50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27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33900"/>
            <a:ext cx="1805354" cy="533400"/>
          </a:xfrm>
          <a:prstGeom prst="rect">
            <a:avLst/>
          </a:prstGeom>
          <a:ln w="12700">
            <a:miter lim="400000"/>
          </a:ln>
        </p:spPr>
      </p:pic>
      <p:sp>
        <p:nvSpPr>
          <p:cNvPr id="528" name="Straight Connector 9"/>
          <p:cNvSpPr/>
          <p:nvPr/>
        </p:nvSpPr>
        <p:spPr>
          <a:xfrm>
            <a:off x="4076700" y="4533898"/>
            <a:ext cx="0" cy="533401"/>
          </a:xfrm>
          <a:prstGeom prst="line">
            <a:avLst/>
          </a:prstGeom>
          <a:ln w="19050">
            <a:solidFill>
              <a:srgbClr val="818A8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9" name="TextBox 10"/>
          <p:cNvSpPr txBox="1"/>
          <p:nvPr/>
        </p:nvSpPr>
        <p:spPr>
          <a:xfrm>
            <a:off x="4229100" y="4636980"/>
            <a:ext cx="3352800" cy="403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ts val="1600"/>
              </a:lnSpc>
              <a:defRPr sz="1400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2020 Peachtree Road, NW,</a:t>
            </a:r>
            <a:r>
              <a:rPr baseline="0"/>
              <a:t> </a:t>
            </a:r>
            <a:r>
              <a:t>Atlanta, GA 30309-1465</a:t>
            </a:r>
          </a:p>
          <a:p>
            <a:pPr>
              <a:lnSpc>
                <a:spcPts val="1600"/>
              </a:lnSpc>
              <a:defRPr sz="1400" spc="50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404-352-2020   </a:t>
            </a:r>
            <a:r>
              <a:rPr>
                <a:solidFill>
                  <a:srgbClr val="EBB700"/>
                </a:solidFill>
              </a:rPr>
              <a:t>shepherd.org</a:t>
            </a:r>
          </a:p>
        </p:txBody>
      </p:sp>
      <p:pic>
        <p:nvPicPr>
          <p:cNvPr id="530" name="Picture 11" descr="Picture 11"/>
          <p:cNvPicPr>
            <a:picLocks noChangeAspect="1"/>
          </p:cNvPicPr>
          <p:nvPr/>
        </p:nvPicPr>
        <p:blipFill>
          <a:blip r:embed="rId3"/>
          <a:srcRect t="6007" b="16035"/>
          <a:stretch>
            <a:fillRect/>
          </a:stretch>
        </p:blipFill>
        <p:spPr>
          <a:xfrm>
            <a:off x="0" y="0"/>
            <a:ext cx="9144000" cy="4455299"/>
          </a:xfrm>
          <a:prstGeom prst="rect">
            <a:avLst/>
          </a:prstGeom>
          <a:ln w="12700">
            <a:miter lim="400000"/>
          </a:ln>
        </p:spPr>
      </p:pic>
      <p:sp>
        <p:nvSpPr>
          <p:cNvPr id="531" name="Title Text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ts val="4500"/>
              </a:lnSpc>
              <a:defRPr sz="4200" cap="all">
                <a:solidFill>
                  <a:srgbClr val="0A508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32" name="Rectangle 7"/>
          <p:cNvSpPr/>
          <p:nvPr/>
        </p:nvSpPr>
        <p:spPr>
          <a:xfrm>
            <a:off x="3810000" y="2571750"/>
            <a:ext cx="1524000" cy="28576"/>
          </a:xfrm>
          <a:prstGeom prst="rect">
            <a:avLst/>
          </a:prstGeom>
          <a:solidFill>
            <a:srgbClr val="EBB7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33387" indent="-304792" algn="ctr">
              <a:lnSpc>
                <a:spcPts val="2700"/>
              </a:lnSpc>
              <a:spcBef>
                <a:spcPts val="0"/>
              </a:spcBef>
              <a:buFontTx/>
              <a:defRPr sz="24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0575" algn="ctr">
              <a:lnSpc>
                <a:spcPts val="2700"/>
              </a:lnSpc>
              <a:spcBef>
                <a:spcPts val="0"/>
              </a:spcBef>
              <a:buFontTx/>
              <a:defRPr sz="24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7763" indent="-304791" algn="ctr">
              <a:lnSpc>
                <a:spcPts val="2700"/>
              </a:lnSpc>
              <a:spcBef>
                <a:spcPts val="0"/>
              </a:spcBef>
              <a:buFontTx/>
              <a:defRPr sz="24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04952" indent="-304792" algn="ctr">
              <a:lnSpc>
                <a:spcPts val="2700"/>
              </a:lnSpc>
              <a:spcBef>
                <a:spcPts val="0"/>
              </a:spcBef>
              <a:buFontTx/>
              <a:defRPr sz="24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6"/>
          <p:cNvSpPr/>
          <p:nvPr/>
        </p:nvSpPr>
        <p:spPr>
          <a:xfrm>
            <a:off x="0" y="4610100"/>
            <a:ext cx="9144000" cy="533400"/>
          </a:xfrm>
          <a:prstGeom prst="rect">
            <a:avLst/>
          </a:prstGeom>
          <a:solidFill>
            <a:srgbClr val="0A50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Rectangle 7"/>
          <p:cNvSpPr/>
          <p:nvPr/>
        </p:nvSpPr>
        <p:spPr>
          <a:xfrm>
            <a:off x="0" y="0"/>
            <a:ext cx="9144000" cy="342900"/>
          </a:xfrm>
          <a:prstGeom prst="rect">
            <a:avLst/>
          </a:prstGeom>
          <a:solidFill>
            <a:srgbClr val="37424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7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668011"/>
            <a:ext cx="1418493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TextBox 11"/>
          <p:cNvSpPr txBox="1"/>
          <p:nvPr/>
        </p:nvSpPr>
        <p:spPr>
          <a:xfrm>
            <a:off x="3810000" y="110954"/>
            <a:ext cx="1524000" cy="20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1600"/>
              </a:lnSpc>
              <a:defRPr sz="1400" b="1" cap="all" spc="50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shepherd.org</a:t>
            </a:r>
          </a:p>
        </p:txBody>
      </p:sp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6858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2800" cap="all">
                <a:solidFill>
                  <a:srgbClr val="0A508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257300"/>
            <a:ext cx="3962400" cy="3124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SzTx/>
              <a:buFontTx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457189" indent="-228593">
              <a:lnSpc>
                <a:spcPts val="2100"/>
              </a:lnSpc>
              <a:spcBef>
                <a:spcPts val="0"/>
              </a:spcBef>
              <a:buFontTx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914378" indent="-228593">
              <a:lnSpc>
                <a:spcPts val="2100"/>
              </a:lnSpc>
              <a:spcBef>
                <a:spcPts val="0"/>
              </a:spcBef>
              <a:buFontTx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371565" indent="-228593">
              <a:lnSpc>
                <a:spcPts val="2100"/>
              </a:lnSpc>
              <a:spcBef>
                <a:spcPts val="0"/>
              </a:spcBef>
              <a:buFontTx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1828754" indent="-228593">
              <a:lnSpc>
                <a:spcPts val="2100"/>
              </a:lnSpc>
              <a:spcBef>
                <a:spcPts val="0"/>
              </a:spcBef>
              <a:buFontTx/>
              <a:defRPr sz="1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sz="half" idx="21"/>
          </p:nvPr>
        </p:nvSpPr>
        <p:spPr>
          <a:xfrm>
            <a:off x="4724400" y="1257300"/>
            <a:ext cx="3962400" cy="312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lnSpc>
                <a:spcPts val="2100"/>
              </a:lnSpc>
              <a:spcBef>
                <a:spcPts val="0"/>
              </a:spcBef>
              <a:buSzTx/>
              <a:buFontTx/>
              <a:buNone/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Rectangle 6"/>
          <p:cNvSpPr/>
          <p:nvPr/>
        </p:nvSpPr>
        <p:spPr>
          <a:xfrm>
            <a:off x="0" y="4610100"/>
            <a:ext cx="9144000" cy="533400"/>
          </a:xfrm>
          <a:prstGeom prst="rect">
            <a:avLst/>
          </a:prstGeom>
          <a:solidFill>
            <a:srgbClr val="0A50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42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668011"/>
            <a:ext cx="1418493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TextBox 11"/>
          <p:cNvSpPr txBox="1"/>
          <p:nvPr/>
        </p:nvSpPr>
        <p:spPr>
          <a:xfrm>
            <a:off x="6858000" y="4753488"/>
            <a:ext cx="1524000" cy="189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ts val="1600"/>
              </a:lnSpc>
              <a:defRPr sz="1000" spc="50">
                <a:solidFill>
                  <a:srgbClr val="EBB7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shepherd.org</a:t>
            </a:r>
          </a:p>
        </p:txBody>
      </p:sp>
      <p:sp>
        <p:nvSpPr>
          <p:cNvPr id="5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6800" y="4799284"/>
            <a:ext cx="228600" cy="155032"/>
          </a:xfrm>
          <a:prstGeom prst="rect">
            <a:avLst/>
          </a:prstGeom>
          <a:ln w="19050">
            <a:solidFill>
              <a:srgbClr val="63B1E5"/>
            </a:solidFill>
            <a:round/>
          </a:ln>
        </p:spPr>
        <p:txBody>
          <a:bodyPr wrap="square" lIns="0" tIns="0" rIns="0" bIns="0"/>
          <a:lstStyle>
            <a:lvl1pPr algn="ctr">
              <a:lnSpc>
                <a:spcPts val="1100"/>
              </a:lnSpc>
              <a:def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Title Text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ts val="4500"/>
              </a:lnSpc>
              <a:defRPr sz="4200" cap="all">
                <a:solidFill>
                  <a:srgbClr val="0A508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4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189" algn="ctr">
              <a:lnSpc>
                <a:spcPts val="27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378" algn="ctr">
              <a:lnSpc>
                <a:spcPts val="27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565" algn="ctr">
              <a:lnSpc>
                <a:spcPts val="27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754" algn="ctr">
              <a:lnSpc>
                <a:spcPts val="27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7" name="Rectangle 13"/>
          <p:cNvSpPr/>
          <p:nvPr/>
        </p:nvSpPr>
        <p:spPr>
          <a:xfrm>
            <a:off x="3810000" y="2571751"/>
            <a:ext cx="1524000" cy="28576"/>
          </a:xfrm>
          <a:prstGeom prst="rect">
            <a:avLst/>
          </a:prstGeom>
          <a:solidFill>
            <a:srgbClr val="EBB7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Rectangle 6"/>
          <p:cNvSpPr/>
          <p:nvPr/>
        </p:nvSpPr>
        <p:spPr>
          <a:xfrm>
            <a:off x="0" y="4610100"/>
            <a:ext cx="9144000" cy="533400"/>
          </a:xfrm>
          <a:prstGeom prst="rect">
            <a:avLst/>
          </a:prstGeom>
          <a:solidFill>
            <a:srgbClr val="0A50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55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668011"/>
            <a:ext cx="1418493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556" name="TextBox 11"/>
          <p:cNvSpPr txBox="1"/>
          <p:nvPr/>
        </p:nvSpPr>
        <p:spPr>
          <a:xfrm>
            <a:off x="6858000" y="4753488"/>
            <a:ext cx="1524000" cy="189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ts val="1600"/>
              </a:lnSpc>
              <a:defRPr sz="1000" spc="50">
                <a:solidFill>
                  <a:srgbClr val="EBB7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shepherd.org</a:t>
            </a:r>
          </a:p>
        </p:txBody>
      </p:sp>
      <p:sp>
        <p:nvSpPr>
          <p:cNvPr id="5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6800" y="4799284"/>
            <a:ext cx="228600" cy="155032"/>
          </a:xfrm>
          <a:prstGeom prst="rect">
            <a:avLst/>
          </a:prstGeom>
          <a:ln w="19050">
            <a:solidFill>
              <a:srgbClr val="63B1E5"/>
            </a:solidFill>
            <a:round/>
          </a:ln>
        </p:spPr>
        <p:txBody>
          <a:bodyPr wrap="square" lIns="0" tIns="0" rIns="0" bIns="0"/>
          <a:lstStyle>
            <a:lvl1pPr algn="ctr">
              <a:lnSpc>
                <a:spcPts val="1100"/>
              </a:lnSpc>
              <a:def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58" name="Title Text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6858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2800" cap="all">
                <a:solidFill>
                  <a:srgbClr val="0A508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59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8229600" cy="3124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9" indent="-228593">
              <a:lnSpc>
                <a:spcPts val="2100"/>
              </a:lnSpc>
              <a:spcBef>
                <a:spcPts val="0"/>
              </a:spcBef>
              <a:buFontTx/>
              <a:defRPr sz="18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78" indent="-228593">
              <a:lnSpc>
                <a:spcPts val="2100"/>
              </a:lnSpc>
              <a:spcBef>
                <a:spcPts val="0"/>
              </a:spcBef>
              <a:buFontTx/>
              <a:defRPr sz="18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65" indent="-228593">
              <a:lnSpc>
                <a:spcPts val="2100"/>
              </a:lnSpc>
              <a:spcBef>
                <a:spcPts val="0"/>
              </a:spcBef>
              <a:buFontTx/>
              <a:defRPr sz="18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54" indent="-228593">
              <a:lnSpc>
                <a:spcPts val="2100"/>
              </a:lnSpc>
              <a:spcBef>
                <a:spcPts val="0"/>
              </a:spcBef>
              <a:buFontTx/>
              <a:defRPr sz="18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Rectangle 6"/>
          <p:cNvSpPr/>
          <p:nvPr/>
        </p:nvSpPr>
        <p:spPr>
          <a:xfrm>
            <a:off x="0" y="4610100"/>
            <a:ext cx="9144000" cy="533400"/>
          </a:xfrm>
          <a:prstGeom prst="rect">
            <a:avLst/>
          </a:prstGeom>
          <a:solidFill>
            <a:srgbClr val="0A50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67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668011"/>
            <a:ext cx="1418493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568" name="TextBox 11"/>
          <p:cNvSpPr txBox="1"/>
          <p:nvPr/>
        </p:nvSpPr>
        <p:spPr>
          <a:xfrm>
            <a:off x="6858000" y="4753488"/>
            <a:ext cx="1524000" cy="189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ts val="1600"/>
              </a:lnSpc>
              <a:defRPr sz="1000" spc="50">
                <a:solidFill>
                  <a:srgbClr val="EBB7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shepherd.org</a:t>
            </a:r>
          </a:p>
        </p:txBody>
      </p:sp>
      <p:sp>
        <p:nvSpPr>
          <p:cNvPr id="5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6800" y="4799284"/>
            <a:ext cx="228600" cy="155032"/>
          </a:xfrm>
          <a:prstGeom prst="rect">
            <a:avLst/>
          </a:prstGeom>
          <a:ln w="19050">
            <a:solidFill>
              <a:srgbClr val="63B1E5"/>
            </a:solidFill>
            <a:round/>
          </a:ln>
        </p:spPr>
        <p:txBody>
          <a:bodyPr wrap="square" lIns="0" tIns="0" rIns="0" bIns="0"/>
          <a:lstStyle>
            <a:lvl1pPr algn="ctr">
              <a:lnSpc>
                <a:spcPts val="1100"/>
              </a:lnSpc>
              <a:def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70" name="Title Text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6858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2800" cap="all">
                <a:solidFill>
                  <a:srgbClr val="0A508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7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257300"/>
            <a:ext cx="3962400" cy="3124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9" indent="-228593">
              <a:lnSpc>
                <a:spcPts val="2100"/>
              </a:lnSpc>
              <a:spcBef>
                <a:spcPts val="0"/>
              </a:spcBef>
              <a:buFontTx/>
              <a:defRPr sz="18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78" indent="-228593">
              <a:lnSpc>
                <a:spcPts val="2100"/>
              </a:lnSpc>
              <a:spcBef>
                <a:spcPts val="0"/>
              </a:spcBef>
              <a:buFontTx/>
              <a:defRPr sz="18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65" indent="-228593">
              <a:lnSpc>
                <a:spcPts val="2100"/>
              </a:lnSpc>
              <a:spcBef>
                <a:spcPts val="0"/>
              </a:spcBef>
              <a:buFontTx/>
              <a:defRPr sz="18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54" indent="-228593">
              <a:lnSpc>
                <a:spcPts val="2100"/>
              </a:lnSpc>
              <a:spcBef>
                <a:spcPts val="0"/>
              </a:spcBef>
              <a:buFontTx/>
              <a:defRPr sz="18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2" name="Text Placeholder 4"/>
          <p:cNvSpPr>
            <a:spLocks noGrp="1"/>
          </p:cNvSpPr>
          <p:nvPr>
            <p:ph type="body" sz="half" idx="21"/>
          </p:nvPr>
        </p:nvSpPr>
        <p:spPr>
          <a:xfrm>
            <a:off x="4724400" y="1257300"/>
            <a:ext cx="3962400" cy="3124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lnSpc>
                <a:spcPts val="21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Rectangle 6"/>
          <p:cNvSpPr/>
          <p:nvPr/>
        </p:nvSpPr>
        <p:spPr>
          <a:xfrm>
            <a:off x="0" y="4610100"/>
            <a:ext cx="9144000" cy="533400"/>
          </a:xfrm>
          <a:prstGeom prst="rect">
            <a:avLst/>
          </a:prstGeom>
          <a:solidFill>
            <a:srgbClr val="0A50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80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668011"/>
            <a:ext cx="1418493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581" name="TextBox 11"/>
          <p:cNvSpPr txBox="1"/>
          <p:nvPr/>
        </p:nvSpPr>
        <p:spPr>
          <a:xfrm>
            <a:off x="6858000" y="4753488"/>
            <a:ext cx="1524000" cy="189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ts val="1600"/>
              </a:lnSpc>
              <a:defRPr sz="1000" spc="50">
                <a:solidFill>
                  <a:srgbClr val="EBB7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shepherd.org</a:t>
            </a:r>
          </a:p>
        </p:txBody>
      </p:sp>
      <p:sp>
        <p:nvSpPr>
          <p:cNvPr id="5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6800" y="4799284"/>
            <a:ext cx="228600" cy="155032"/>
          </a:xfrm>
          <a:prstGeom prst="rect">
            <a:avLst/>
          </a:prstGeom>
          <a:ln w="19050">
            <a:solidFill>
              <a:srgbClr val="63B1E5"/>
            </a:solidFill>
            <a:round/>
          </a:ln>
        </p:spPr>
        <p:txBody>
          <a:bodyPr wrap="square" lIns="0" tIns="0" rIns="0" bIns="0"/>
          <a:lstStyle>
            <a:lvl1pPr algn="ctr">
              <a:lnSpc>
                <a:spcPts val="1100"/>
              </a:lnSpc>
              <a:def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83" name="Title Text"/>
          <p:cNvSpPr txBox="1">
            <a:spLocks noGrp="1"/>
          </p:cNvSpPr>
          <p:nvPr>
            <p:ph type="title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2400"/>
              </a:lnSpc>
              <a:defRPr sz="2000">
                <a:solidFill>
                  <a:srgbClr val="5E6A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ts val="32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0A50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189" algn="ctr">
              <a:lnSpc>
                <a:spcPts val="32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0A50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378" algn="ctr">
              <a:lnSpc>
                <a:spcPts val="32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0A50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565" algn="ctr">
              <a:lnSpc>
                <a:spcPts val="32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0A50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754" algn="ctr">
              <a:lnSpc>
                <a:spcPts val="32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0A508C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5" name="Rectangle 11"/>
          <p:cNvSpPr/>
          <p:nvPr/>
        </p:nvSpPr>
        <p:spPr>
          <a:xfrm>
            <a:off x="3810000" y="2571751"/>
            <a:ext cx="1524000" cy="28576"/>
          </a:xfrm>
          <a:prstGeom prst="rect">
            <a:avLst/>
          </a:prstGeom>
          <a:solidFill>
            <a:srgbClr val="EBB7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Rectangle 6"/>
          <p:cNvSpPr/>
          <p:nvPr/>
        </p:nvSpPr>
        <p:spPr>
          <a:xfrm>
            <a:off x="0" y="4610100"/>
            <a:ext cx="9144000" cy="533400"/>
          </a:xfrm>
          <a:prstGeom prst="rect">
            <a:avLst/>
          </a:prstGeom>
          <a:solidFill>
            <a:srgbClr val="0A50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93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668011"/>
            <a:ext cx="1418493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594" name="TextBox 11"/>
          <p:cNvSpPr txBox="1"/>
          <p:nvPr/>
        </p:nvSpPr>
        <p:spPr>
          <a:xfrm>
            <a:off x="6858000" y="4753488"/>
            <a:ext cx="1524000" cy="189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ts val="1600"/>
              </a:lnSpc>
              <a:defRPr sz="1000" spc="50">
                <a:solidFill>
                  <a:srgbClr val="EBB7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shepherd.org</a:t>
            </a:r>
          </a:p>
        </p:txBody>
      </p:sp>
      <p:pic>
        <p:nvPicPr>
          <p:cNvPr id="595" name="Picture 11" descr="Picture 11"/>
          <p:cNvPicPr>
            <a:picLocks noChangeAspect="1"/>
          </p:cNvPicPr>
          <p:nvPr/>
        </p:nvPicPr>
        <p:blipFill>
          <a:blip r:embed="rId3"/>
          <a:srcRect t="6008" b="13326"/>
          <a:stretch>
            <a:fillRect/>
          </a:stretch>
        </p:blipFill>
        <p:spPr>
          <a:xfrm>
            <a:off x="0" y="0"/>
            <a:ext cx="9144000" cy="4610101"/>
          </a:xfrm>
          <a:prstGeom prst="rect">
            <a:avLst/>
          </a:prstGeom>
          <a:ln w="12700">
            <a:miter lim="400000"/>
          </a:ln>
        </p:spPr>
      </p:pic>
      <p:sp>
        <p:nvSpPr>
          <p:cNvPr id="5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6800" y="4799284"/>
            <a:ext cx="228600" cy="155032"/>
          </a:xfrm>
          <a:prstGeom prst="rect">
            <a:avLst/>
          </a:prstGeom>
          <a:ln w="19050">
            <a:solidFill>
              <a:srgbClr val="63B1E5"/>
            </a:solidFill>
            <a:round/>
          </a:ln>
        </p:spPr>
        <p:txBody>
          <a:bodyPr wrap="square" lIns="0" tIns="0" rIns="0" bIns="0"/>
          <a:lstStyle>
            <a:lvl1pPr algn="ctr">
              <a:lnSpc>
                <a:spcPts val="1100"/>
              </a:lnSpc>
              <a:def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97" name="Title Text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ts val="4500"/>
              </a:lnSpc>
              <a:defRPr sz="4200" cap="all">
                <a:solidFill>
                  <a:srgbClr val="0A508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98" name="Rectangle 13"/>
          <p:cNvSpPr/>
          <p:nvPr/>
        </p:nvSpPr>
        <p:spPr>
          <a:xfrm>
            <a:off x="3810000" y="2571751"/>
            <a:ext cx="1524000" cy="28576"/>
          </a:xfrm>
          <a:prstGeom prst="rect">
            <a:avLst/>
          </a:prstGeom>
          <a:solidFill>
            <a:srgbClr val="EBB7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Rectangle 6"/>
          <p:cNvSpPr/>
          <p:nvPr/>
        </p:nvSpPr>
        <p:spPr>
          <a:xfrm>
            <a:off x="0" y="4610100"/>
            <a:ext cx="9144000" cy="533400"/>
          </a:xfrm>
          <a:prstGeom prst="rect">
            <a:avLst/>
          </a:prstGeom>
          <a:solidFill>
            <a:srgbClr val="0A50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06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668011"/>
            <a:ext cx="1418493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607" name="TextBox 11"/>
          <p:cNvSpPr txBox="1"/>
          <p:nvPr/>
        </p:nvSpPr>
        <p:spPr>
          <a:xfrm>
            <a:off x="6858000" y="4753488"/>
            <a:ext cx="1524000" cy="189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ts val="1600"/>
              </a:lnSpc>
              <a:defRPr sz="1000" spc="50">
                <a:solidFill>
                  <a:srgbClr val="EBB7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shepherd.org</a:t>
            </a:r>
          </a:p>
        </p:txBody>
      </p:sp>
      <p:sp>
        <p:nvSpPr>
          <p:cNvPr id="6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6800" y="4799284"/>
            <a:ext cx="228600" cy="155032"/>
          </a:xfrm>
          <a:prstGeom prst="rect">
            <a:avLst/>
          </a:prstGeom>
          <a:ln w="19050">
            <a:solidFill>
              <a:srgbClr val="63B1E5"/>
            </a:solidFill>
            <a:round/>
          </a:ln>
        </p:spPr>
        <p:txBody>
          <a:bodyPr wrap="square" lIns="0" tIns="0" rIns="0" bIns="0"/>
          <a:lstStyle>
            <a:lvl1pPr algn="ctr">
              <a:lnSpc>
                <a:spcPts val="1100"/>
              </a:lnSpc>
              <a:def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6"/>
          <p:cNvSpPr/>
          <p:nvPr/>
        </p:nvSpPr>
        <p:spPr>
          <a:xfrm>
            <a:off x="0" y="4610100"/>
            <a:ext cx="9144000" cy="533400"/>
          </a:xfrm>
          <a:prstGeom prst="rect">
            <a:avLst/>
          </a:prstGeom>
          <a:solidFill>
            <a:srgbClr val="0A50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" name="Rectangle 7"/>
          <p:cNvSpPr/>
          <p:nvPr/>
        </p:nvSpPr>
        <p:spPr>
          <a:xfrm>
            <a:off x="0" y="0"/>
            <a:ext cx="9144000" cy="342900"/>
          </a:xfrm>
          <a:prstGeom prst="rect">
            <a:avLst/>
          </a:prstGeom>
          <a:solidFill>
            <a:srgbClr val="37424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1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668011"/>
            <a:ext cx="1418493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TextBox 11"/>
          <p:cNvSpPr txBox="1"/>
          <p:nvPr/>
        </p:nvSpPr>
        <p:spPr>
          <a:xfrm>
            <a:off x="3810000" y="110954"/>
            <a:ext cx="1524000" cy="20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1600"/>
              </a:lnSpc>
              <a:defRPr sz="1400" b="1" cap="all" spc="50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shepherd.org</a:t>
            </a:r>
          </a:p>
        </p:txBody>
      </p:sp>
      <p:pic>
        <p:nvPicPr>
          <p:cNvPr id="63" name="Picture 17" descr="Picture 17"/>
          <p:cNvPicPr>
            <a:picLocks noChangeAspect="1"/>
          </p:cNvPicPr>
          <p:nvPr/>
        </p:nvPicPr>
        <p:blipFill>
          <a:blip r:embed="rId3"/>
          <a:srcRect t="6008" b="19333"/>
          <a:stretch>
            <a:fillRect/>
          </a:stretch>
        </p:blipFill>
        <p:spPr>
          <a:xfrm>
            <a:off x="0" y="343242"/>
            <a:ext cx="9144000" cy="4266858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ts val="4500"/>
              </a:lnSpc>
              <a:defRPr sz="4200" cap="all">
                <a:solidFill>
                  <a:srgbClr val="0A508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5" name="Rectangle 8"/>
          <p:cNvSpPr/>
          <p:nvPr/>
        </p:nvSpPr>
        <p:spPr>
          <a:xfrm>
            <a:off x="3810000" y="2571751"/>
            <a:ext cx="1524000" cy="28576"/>
          </a:xfrm>
          <a:prstGeom prst="rect">
            <a:avLst/>
          </a:prstGeom>
          <a:solidFill>
            <a:srgbClr val="EBB7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" name="Title 1"/>
          <p:cNvSpPr txBox="1"/>
          <p:nvPr/>
        </p:nvSpPr>
        <p:spPr>
          <a:xfrm>
            <a:off x="457200" y="2800350"/>
            <a:ext cx="8229600" cy="148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algn="ctr">
              <a:lnSpc>
                <a:spcPts val="2400"/>
              </a:lnSpc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6"/>
          <p:cNvSpPr/>
          <p:nvPr/>
        </p:nvSpPr>
        <p:spPr>
          <a:xfrm>
            <a:off x="0" y="4610100"/>
            <a:ext cx="9144000" cy="533400"/>
          </a:xfrm>
          <a:prstGeom prst="rect">
            <a:avLst/>
          </a:prstGeom>
          <a:solidFill>
            <a:srgbClr val="0A50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" name="Rectangle 7"/>
          <p:cNvSpPr/>
          <p:nvPr/>
        </p:nvSpPr>
        <p:spPr>
          <a:xfrm>
            <a:off x="0" y="0"/>
            <a:ext cx="9144000" cy="342900"/>
          </a:xfrm>
          <a:prstGeom prst="rect">
            <a:avLst/>
          </a:prstGeom>
          <a:solidFill>
            <a:srgbClr val="37424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6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668011"/>
            <a:ext cx="1418493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TextBox 11"/>
          <p:cNvSpPr txBox="1"/>
          <p:nvPr/>
        </p:nvSpPr>
        <p:spPr>
          <a:xfrm>
            <a:off x="3810000" y="110954"/>
            <a:ext cx="1524000" cy="20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1600"/>
              </a:lnSpc>
              <a:defRPr sz="1400" b="1" cap="all" spc="50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shepherd.org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6"/>
          <p:cNvSpPr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rgbClr val="0A50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6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33900"/>
            <a:ext cx="1805354" cy="53340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traight Connector 9"/>
          <p:cNvSpPr/>
          <p:nvPr/>
        </p:nvSpPr>
        <p:spPr>
          <a:xfrm>
            <a:off x="4076700" y="4533898"/>
            <a:ext cx="0" cy="533401"/>
          </a:xfrm>
          <a:prstGeom prst="line">
            <a:avLst/>
          </a:prstGeom>
          <a:ln w="19050">
            <a:solidFill>
              <a:srgbClr val="818A8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8" name="TextBox 10"/>
          <p:cNvSpPr txBox="1"/>
          <p:nvPr/>
        </p:nvSpPr>
        <p:spPr>
          <a:xfrm>
            <a:off x="4229100" y="4636980"/>
            <a:ext cx="3352800" cy="403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ts val="1600"/>
              </a:lnSpc>
              <a:defRPr sz="1400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2020 Peachtree Road, NW,</a:t>
            </a:r>
            <a:r>
              <a:rPr baseline="0"/>
              <a:t> </a:t>
            </a:r>
            <a:r>
              <a:t>Atlanta, GA 30309-1465</a:t>
            </a:r>
          </a:p>
          <a:p>
            <a:pPr>
              <a:lnSpc>
                <a:spcPts val="1600"/>
              </a:lnSpc>
              <a:defRPr sz="1400" spc="50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404-352-2020   </a:t>
            </a:r>
            <a:r>
              <a:rPr>
                <a:solidFill>
                  <a:srgbClr val="EBB700"/>
                </a:solidFill>
              </a:rPr>
              <a:t>shepherd.org</a:t>
            </a:r>
          </a:p>
        </p:txBody>
      </p:sp>
      <p:sp>
        <p:nvSpPr>
          <p:cNvPr id="89" name="Title Text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ts val="4500"/>
              </a:lnSpc>
              <a:defRPr sz="4200" cap="all">
                <a:solidFill>
                  <a:srgbClr val="0A508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0" name="Rectangle 7"/>
          <p:cNvSpPr/>
          <p:nvPr/>
        </p:nvSpPr>
        <p:spPr>
          <a:xfrm>
            <a:off x="3810000" y="2571750"/>
            <a:ext cx="1524000" cy="28576"/>
          </a:xfrm>
          <a:prstGeom prst="rect">
            <a:avLst/>
          </a:prstGeom>
          <a:solidFill>
            <a:srgbClr val="EBB7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33387" indent="-304792" algn="ctr">
              <a:lnSpc>
                <a:spcPts val="2700"/>
              </a:lnSpc>
              <a:spcBef>
                <a:spcPts val="0"/>
              </a:spcBef>
              <a:buFontTx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0575" algn="ctr">
              <a:lnSpc>
                <a:spcPts val="2700"/>
              </a:lnSpc>
              <a:spcBef>
                <a:spcPts val="0"/>
              </a:spcBef>
              <a:buFontTx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7763" indent="-304791" algn="ctr">
              <a:lnSpc>
                <a:spcPts val="2700"/>
              </a:lnSpc>
              <a:spcBef>
                <a:spcPts val="0"/>
              </a:spcBef>
              <a:buFontTx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04952" indent="-304792" algn="ctr">
              <a:lnSpc>
                <a:spcPts val="2700"/>
              </a:lnSpc>
              <a:spcBef>
                <a:spcPts val="0"/>
              </a:spcBef>
              <a:buFontTx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6"/>
          <p:cNvSpPr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rgbClr val="0A50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0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33900"/>
            <a:ext cx="1805354" cy="5334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traight Connector 9"/>
          <p:cNvSpPr/>
          <p:nvPr/>
        </p:nvSpPr>
        <p:spPr>
          <a:xfrm>
            <a:off x="4076700" y="4533898"/>
            <a:ext cx="0" cy="533401"/>
          </a:xfrm>
          <a:prstGeom prst="line">
            <a:avLst/>
          </a:prstGeom>
          <a:ln w="19050">
            <a:solidFill>
              <a:srgbClr val="818A8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2" name="TextBox 10"/>
          <p:cNvSpPr txBox="1"/>
          <p:nvPr/>
        </p:nvSpPr>
        <p:spPr>
          <a:xfrm>
            <a:off x="4229100" y="4636980"/>
            <a:ext cx="3352800" cy="403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ts val="1600"/>
              </a:lnSpc>
              <a:defRPr sz="1400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2020 Peachtree Road, NW,</a:t>
            </a:r>
            <a:r>
              <a:rPr baseline="0"/>
              <a:t> </a:t>
            </a:r>
            <a:r>
              <a:t>Atlanta, GA 30309-1465</a:t>
            </a:r>
          </a:p>
          <a:p>
            <a:pPr>
              <a:lnSpc>
                <a:spcPts val="1600"/>
              </a:lnSpc>
              <a:defRPr sz="1400" spc="50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404-352-2020   </a:t>
            </a:r>
            <a:r>
              <a:rPr>
                <a:solidFill>
                  <a:srgbClr val="EBB700"/>
                </a:solidFill>
              </a:rPr>
              <a:t>shepherd.org</a:t>
            </a:r>
          </a:p>
        </p:txBody>
      </p:sp>
      <p:pic>
        <p:nvPicPr>
          <p:cNvPr id="103" name="Picture 11" descr="Picture 11"/>
          <p:cNvPicPr>
            <a:picLocks noChangeAspect="1"/>
          </p:cNvPicPr>
          <p:nvPr/>
        </p:nvPicPr>
        <p:blipFill>
          <a:blip r:embed="rId3"/>
          <a:srcRect t="6007" b="16035"/>
          <a:stretch>
            <a:fillRect/>
          </a:stretch>
        </p:blipFill>
        <p:spPr>
          <a:xfrm>
            <a:off x="0" y="0"/>
            <a:ext cx="9144000" cy="4455299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ts val="4500"/>
              </a:lnSpc>
              <a:defRPr sz="4200" cap="all">
                <a:solidFill>
                  <a:srgbClr val="0A508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5" name="Rectangle 7"/>
          <p:cNvSpPr/>
          <p:nvPr/>
        </p:nvSpPr>
        <p:spPr>
          <a:xfrm>
            <a:off x="3810000" y="2571750"/>
            <a:ext cx="1524000" cy="28576"/>
          </a:xfrm>
          <a:prstGeom prst="rect">
            <a:avLst/>
          </a:prstGeom>
          <a:solidFill>
            <a:srgbClr val="EBB7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33387" indent="-304792" algn="ctr">
              <a:lnSpc>
                <a:spcPts val="2700"/>
              </a:lnSpc>
              <a:spcBef>
                <a:spcPts val="0"/>
              </a:spcBef>
              <a:buFontTx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0575" algn="ctr">
              <a:lnSpc>
                <a:spcPts val="2700"/>
              </a:lnSpc>
              <a:spcBef>
                <a:spcPts val="0"/>
              </a:spcBef>
              <a:buFontTx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7763" indent="-304791" algn="ctr">
              <a:lnSpc>
                <a:spcPts val="2700"/>
              </a:lnSpc>
              <a:spcBef>
                <a:spcPts val="0"/>
              </a:spcBef>
              <a:buFontTx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04952" indent="-304792" algn="ctr">
              <a:lnSpc>
                <a:spcPts val="2700"/>
              </a:lnSpc>
              <a:spcBef>
                <a:spcPts val="0"/>
              </a:spcBef>
              <a:buFontTx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6"/>
          <p:cNvSpPr/>
          <p:nvPr/>
        </p:nvSpPr>
        <p:spPr>
          <a:xfrm>
            <a:off x="0" y="4610100"/>
            <a:ext cx="9144000" cy="533400"/>
          </a:xfrm>
          <a:prstGeom prst="rect">
            <a:avLst/>
          </a:prstGeom>
          <a:solidFill>
            <a:srgbClr val="0A50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5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668011"/>
            <a:ext cx="1418493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11"/>
          <p:cNvSpPr txBox="1"/>
          <p:nvPr/>
        </p:nvSpPr>
        <p:spPr>
          <a:xfrm>
            <a:off x="6858000" y="4753488"/>
            <a:ext cx="1524000" cy="189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ts val="1600"/>
              </a:lnSpc>
              <a:defRPr sz="1000" spc="50">
                <a:solidFill>
                  <a:srgbClr val="EBB7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shepherd.org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6800" y="4799284"/>
            <a:ext cx="228600" cy="155032"/>
          </a:xfrm>
          <a:prstGeom prst="rect">
            <a:avLst/>
          </a:prstGeom>
          <a:ln w="19050">
            <a:solidFill>
              <a:srgbClr val="63B1E5"/>
            </a:solidFill>
            <a:round/>
          </a:ln>
        </p:spPr>
        <p:txBody>
          <a:bodyPr wrap="square" lIns="0" tIns="0" rIns="0" bIns="0"/>
          <a:lstStyle>
            <a:lvl1pPr algn="ctr">
              <a:lnSpc>
                <a:spcPts val="1100"/>
              </a:lnSpc>
              <a:def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17145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ts val="4500"/>
              </a:lnSpc>
              <a:defRPr sz="4200" cap="all">
                <a:solidFill>
                  <a:srgbClr val="0A508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2800350"/>
            <a:ext cx="8229600" cy="14859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189" algn="ctr">
              <a:lnSpc>
                <a:spcPts val="27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378" algn="ctr">
              <a:lnSpc>
                <a:spcPts val="27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565" algn="ctr">
              <a:lnSpc>
                <a:spcPts val="27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754" algn="ctr">
              <a:lnSpc>
                <a:spcPts val="27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Rectangle 13"/>
          <p:cNvSpPr/>
          <p:nvPr/>
        </p:nvSpPr>
        <p:spPr>
          <a:xfrm>
            <a:off x="3810000" y="2571751"/>
            <a:ext cx="1524000" cy="28576"/>
          </a:xfrm>
          <a:prstGeom prst="rect">
            <a:avLst/>
          </a:prstGeom>
          <a:solidFill>
            <a:srgbClr val="EBB7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</p:sldLayoutIdLst>
  <p:transition spd="med"/>
  <p:txStyles>
    <p:titleStyle>
      <a:lvl1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E697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E697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E697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E697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E697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E697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E697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E697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E6971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892" marR="0" indent="-342892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5E6971"/>
          </a:solidFill>
          <a:uFillTx/>
          <a:latin typeface="+mn-lt"/>
          <a:ea typeface="+mn-ea"/>
          <a:cs typeface="+mn-cs"/>
          <a:sym typeface="Calibri"/>
        </a:defRPr>
      </a:lvl1pPr>
      <a:lvl2pPr marL="783751" marR="0" indent="-326563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5E6971"/>
          </a:solidFill>
          <a:uFillTx/>
          <a:latin typeface="+mn-lt"/>
          <a:ea typeface="+mn-ea"/>
          <a:cs typeface="+mn-cs"/>
          <a:sym typeface="Calibri"/>
        </a:defRPr>
      </a:lvl2pPr>
      <a:lvl3pPr marL="1219169" marR="0" indent="-304791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5E6971"/>
          </a:solidFill>
          <a:uFillTx/>
          <a:latin typeface="+mn-lt"/>
          <a:ea typeface="+mn-ea"/>
          <a:cs typeface="+mn-cs"/>
          <a:sym typeface="Calibri"/>
        </a:defRPr>
      </a:lvl3pPr>
      <a:lvl4pPr marL="1737316" marR="0" indent="-365750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5E6971"/>
          </a:solidFill>
          <a:uFillTx/>
          <a:latin typeface="+mn-lt"/>
          <a:ea typeface="+mn-ea"/>
          <a:cs typeface="+mn-cs"/>
          <a:sym typeface="Calibri"/>
        </a:defRPr>
      </a:lvl4pPr>
      <a:lvl5pPr marL="2194504" marR="0" indent="-365750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5E6971"/>
          </a:solidFill>
          <a:uFillTx/>
          <a:latin typeface="+mn-lt"/>
          <a:ea typeface="+mn-ea"/>
          <a:cs typeface="+mn-cs"/>
          <a:sym typeface="Calibri"/>
        </a:defRPr>
      </a:lvl5pPr>
      <a:lvl6pPr marL="2651693" marR="0" indent="-365750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5E6971"/>
          </a:solidFill>
          <a:uFillTx/>
          <a:latin typeface="+mn-lt"/>
          <a:ea typeface="+mn-ea"/>
          <a:cs typeface="+mn-cs"/>
          <a:sym typeface="Calibri"/>
        </a:defRPr>
      </a:lvl6pPr>
      <a:lvl7pPr marL="3108882" marR="0" indent="-365750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5E6971"/>
          </a:solidFill>
          <a:uFillTx/>
          <a:latin typeface="+mn-lt"/>
          <a:ea typeface="+mn-ea"/>
          <a:cs typeface="+mn-cs"/>
          <a:sym typeface="Calibri"/>
        </a:defRPr>
      </a:lvl7pPr>
      <a:lvl8pPr marL="3566071" marR="0" indent="-365750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5E6971"/>
          </a:solidFill>
          <a:uFillTx/>
          <a:latin typeface="+mn-lt"/>
          <a:ea typeface="+mn-ea"/>
          <a:cs typeface="+mn-cs"/>
          <a:sym typeface="Calibri"/>
        </a:defRPr>
      </a:lvl8pPr>
      <a:lvl9pPr marL="4023259" marR="0" indent="-365750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5E6971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Accessible presentation Basic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r>
              <a:t>Accessible presentation Basics</a:t>
            </a:r>
          </a:p>
        </p:txBody>
      </p:sp>
      <p:sp>
        <p:nvSpPr>
          <p:cNvPr id="6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Tip: Avoid busy backgrounds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defRPr sz="4000" b="1" cap="none" spc="200">
                <a:solidFill>
                  <a:srgbClr val="EEB21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Tip: Avoid busy backgrounds</a:t>
            </a:r>
          </a:p>
        </p:txBody>
      </p:sp>
      <p:sp>
        <p:nvSpPr>
          <p:cNvPr id="6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657" name="IMAGE: a man stand in front of a slide projection that also has a lot of graphics and text" descr="IMAGE: a man stand in front of a slide projection that also has a lot of graphics and tex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012" y="1054805"/>
            <a:ext cx="5289736" cy="3587102"/>
          </a:xfrm>
          <a:prstGeom prst="rect">
            <a:avLst/>
          </a:prstGeom>
          <a:ln w="12700">
            <a:miter lim="400000"/>
          </a:ln>
        </p:spPr>
      </p:pic>
      <p:sp>
        <p:nvSpPr>
          <p:cNvPr id="655" name="Spot the Problem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4000" b="1" cap="none" spc="200">
                <a:solidFill>
                  <a:srgbClr val="EEB21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Spot the Problems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661" name="IMAGE:  a diagonal rainbow background with text that reads “welcome to my presentation about endangered animals. I hope that you will enjoy it and learn a lot about this subject.”" descr="IMAGE:  a diagonal rainbow background with text that reads “welcome to my presentation about endangered animals. I hope that you will enjoy it and learn a lot about this subject.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483" y="1093335"/>
            <a:ext cx="4765926" cy="3510041"/>
          </a:xfrm>
          <a:prstGeom prst="rect">
            <a:avLst/>
          </a:prstGeom>
          <a:ln w="12700">
            <a:miter lim="400000"/>
          </a:ln>
        </p:spPr>
      </p:pic>
      <p:sp>
        <p:nvSpPr>
          <p:cNvPr id="659" name="Is this Accessible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4000" b="1" cap="none" spc="200">
                <a:solidFill>
                  <a:srgbClr val="EEB21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Is this Accessible?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665" name="IMAGE: a white background with yellow text in Latin" descr="IMAGE: a white background with yellow text in Lati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083" y="1128408"/>
            <a:ext cx="5503834" cy="3439896"/>
          </a:xfrm>
          <a:prstGeom prst="rect">
            <a:avLst/>
          </a:prstGeom>
          <a:ln w="12700">
            <a:miter lim="400000"/>
          </a:ln>
        </p:spPr>
      </p:pic>
      <p:sp>
        <p:nvSpPr>
          <p:cNvPr id="663" name="Think about Legibil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4000" b="1" cap="none" spc="200">
                <a:solidFill>
                  <a:srgbClr val="EEB21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Think about Legibility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pic>
        <p:nvPicPr>
          <p:cNvPr id="669" name="IMAGE: a spreadsheet being displayed on a monitor, the image is easier to read than the projected version" descr="IMAGE: a spreadsheet being displayed on a monitor, the image is easier to read than the projected vers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580" y="1522014"/>
            <a:ext cx="4333039" cy="2442372"/>
          </a:xfrm>
          <a:prstGeom prst="rect">
            <a:avLst/>
          </a:prstGeom>
          <a:ln w="12700">
            <a:miter lim="400000"/>
          </a:ln>
        </p:spPr>
      </p:pic>
      <p:pic>
        <p:nvPicPr>
          <p:cNvPr id="670" name="IMAGE: a picture of a spreadsheet being projected. The image is washed out and difficult to read. " descr="IMAGE: a picture of a spreadsheet being projected. The image is washed out and difficult to read.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81" y="1522014"/>
            <a:ext cx="4004453" cy="2442372"/>
          </a:xfrm>
          <a:prstGeom prst="rect">
            <a:avLst/>
          </a:prstGeom>
          <a:ln w="12700">
            <a:miter lim="400000"/>
          </a:ln>
        </p:spPr>
      </p:pic>
      <p:sp>
        <p:nvSpPr>
          <p:cNvPr id="667" name="Projector vs Monito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4000" b="1" cap="none" spc="200">
                <a:solidFill>
                  <a:srgbClr val="EEB21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Projector vs Monitor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Media Consider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r>
              <a:t>Media Considerations</a:t>
            </a:r>
          </a:p>
        </p:txBody>
      </p:sp>
      <p:sp>
        <p:nvSpPr>
          <p:cNvPr id="6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677" name="Never use an uncaptioned vide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80594" indent="-180594" defTabSz="361188">
              <a:lnSpc>
                <a:spcPct val="120000"/>
              </a:lnSpc>
              <a:spcBef>
                <a:spcPts val="400"/>
              </a:spcBef>
              <a:buSzPct val="100000"/>
              <a:buChar char="•"/>
              <a:defRPr sz="2370">
                <a:latin typeface="+mn-lt"/>
                <a:ea typeface="+mn-ea"/>
                <a:cs typeface="+mn-cs"/>
                <a:sym typeface="Calibri"/>
              </a:defRPr>
            </a:pPr>
            <a:r>
              <a:rPr u="sng"/>
              <a:t>Never</a:t>
            </a:r>
            <a:r>
              <a:t> use an uncaptioned video</a:t>
            </a:r>
          </a:p>
          <a:p>
            <a:pPr marL="180594" indent="-180594" defTabSz="361188">
              <a:lnSpc>
                <a:spcPct val="120000"/>
              </a:lnSpc>
              <a:spcBef>
                <a:spcPts val="400"/>
              </a:spcBef>
              <a:buSzPct val="100000"/>
              <a:buChar char="•"/>
              <a:defRPr sz="2370">
                <a:latin typeface="+mn-lt"/>
                <a:ea typeface="+mn-ea"/>
                <a:cs typeface="+mn-cs"/>
                <a:sym typeface="Calibri"/>
              </a:defRPr>
            </a:pPr>
            <a:r>
              <a:t>Don’t assume an interpreter will be doing the video </a:t>
            </a:r>
          </a:p>
          <a:p>
            <a:pPr marL="180594" indent="-180594" defTabSz="361188">
              <a:lnSpc>
                <a:spcPct val="120000"/>
              </a:lnSpc>
              <a:spcBef>
                <a:spcPts val="400"/>
              </a:spcBef>
              <a:buSzPct val="100000"/>
              <a:buChar char="•"/>
              <a:defRPr sz="2370">
                <a:latin typeface="+mn-lt"/>
                <a:ea typeface="+mn-ea"/>
                <a:cs typeface="+mn-cs"/>
                <a:sym typeface="Calibri"/>
              </a:defRPr>
            </a:pPr>
            <a:r>
              <a:t>Audio descriptions should be used</a:t>
            </a:r>
          </a:p>
          <a:p>
            <a:pPr marL="180594" indent="-180594" defTabSz="361188">
              <a:lnSpc>
                <a:spcPct val="120000"/>
              </a:lnSpc>
              <a:spcBef>
                <a:spcPts val="400"/>
              </a:spcBef>
              <a:buSzPct val="100000"/>
              <a:buChar char="•"/>
              <a:defRPr sz="2370">
                <a:latin typeface="+mn-lt"/>
                <a:ea typeface="+mn-ea"/>
                <a:cs typeface="+mn-cs"/>
                <a:sym typeface="Calibri"/>
              </a:defRPr>
            </a:pPr>
            <a:r>
              <a:t>Add description where needed</a:t>
            </a:r>
          </a:p>
          <a:p>
            <a:pPr marL="180594" indent="-180594" defTabSz="361188">
              <a:lnSpc>
                <a:spcPct val="120000"/>
              </a:lnSpc>
              <a:spcBef>
                <a:spcPts val="400"/>
              </a:spcBef>
              <a:buSzPct val="100000"/>
              <a:buChar char="•"/>
              <a:defRPr sz="2370">
                <a:latin typeface="+mn-lt"/>
                <a:ea typeface="+mn-ea"/>
                <a:cs typeface="+mn-cs"/>
                <a:sym typeface="Calibri"/>
              </a:defRPr>
            </a:pPr>
            <a:r>
              <a:t>Avoid any strobing imagery </a:t>
            </a:r>
          </a:p>
          <a:p>
            <a:pPr marL="180594" indent="-180594" defTabSz="361188">
              <a:lnSpc>
                <a:spcPct val="120000"/>
              </a:lnSpc>
              <a:spcBef>
                <a:spcPts val="400"/>
              </a:spcBef>
              <a:buSzPct val="100000"/>
              <a:buChar char="•"/>
              <a:defRPr sz="2370">
                <a:latin typeface="+mn-lt"/>
                <a:ea typeface="+mn-ea"/>
                <a:cs typeface="+mn-cs"/>
                <a:sym typeface="Calibri"/>
              </a:defRPr>
            </a:pPr>
            <a:r>
              <a:t>Do not have </a:t>
            </a:r>
            <a:r>
              <a:rPr b="1" u="sng"/>
              <a:t>any</a:t>
            </a:r>
            <a:r>
              <a:t> part of your presentation rely solely on sound/visuals without reasonable accommodations </a:t>
            </a:r>
          </a:p>
        </p:txBody>
      </p:sp>
      <p:sp>
        <p:nvSpPr>
          <p:cNvPr id="675" name="The Basics of Using Med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4000" b="1" cap="none" spc="200">
                <a:solidFill>
                  <a:srgbClr val="EEB21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The Basics of Using Media 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Requesting Feedbac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r>
              <a:t>Requesting Feedback</a:t>
            </a:r>
          </a:p>
        </p:txBody>
      </p:sp>
      <p:sp>
        <p:nvSpPr>
          <p:cNvPr id="6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684" name="Allow time for answers to questions asked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 defTabSz="457200">
              <a:lnSpc>
                <a:spcPct val="200000"/>
              </a:lnSpc>
              <a:spcBef>
                <a:spcPts val="600"/>
              </a:spcBef>
              <a:buSzPct val="100000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Allow time for answers to questions asked </a:t>
            </a:r>
          </a:p>
          <a:p>
            <a:pPr marL="228600" indent="-228600" defTabSz="457200">
              <a:lnSpc>
                <a:spcPct val="200000"/>
              </a:lnSpc>
              <a:spcBef>
                <a:spcPts val="600"/>
              </a:spcBef>
              <a:buSzPct val="100000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How to get responses? (Auditory, visual or vocal?)</a:t>
            </a:r>
          </a:p>
          <a:p>
            <a:pPr marL="228600" indent="-228600" defTabSz="457200">
              <a:lnSpc>
                <a:spcPct val="200000"/>
              </a:lnSpc>
              <a:spcBef>
                <a:spcPts val="600"/>
              </a:spcBef>
              <a:buSzPct val="100000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Live surveys (check accessibility!) </a:t>
            </a:r>
          </a:p>
          <a:p>
            <a:pPr marL="228600" indent="-228600" defTabSz="457200">
              <a:lnSpc>
                <a:spcPct val="200000"/>
              </a:lnSpc>
              <a:spcBef>
                <a:spcPts val="600"/>
              </a:spcBef>
              <a:buSzPct val="100000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Don’t single people out for responses </a:t>
            </a:r>
          </a:p>
        </p:txBody>
      </p:sp>
      <p:sp>
        <p:nvSpPr>
          <p:cNvPr id="682" name="Audience Particip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4000" b="1" cap="none" spc="200">
                <a:solidFill>
                  <a:srgbClr val="EEB21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Audience Participation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Tip: Your content is not more important than a participant’s acc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43484">
              <a:lnSpc>
                <a:spcPct val="100000"/>
              </a:lnSpc>
              <a:defRPr sz="3880" b="1" cap="none" spc="194">
                <a:solidFill>
                  <a:srgbClr val="EEB21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Tip: Your content is not more important than a participant’s access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622" name="Clip art image of a person walking across a bridge. At the end of the bridge is the word GOAL." descr="Clip art image of a person walking across a bridge. At the end of the bridge is the word GOAL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330" y="1103349"/>
            <a:ext cx="4662232" cy="3490014"/>
          </a:xfrm>
          <a:prstGeom prst="rect">
            <a:avLst/>
          </a:prstGeom>
          <a:ln w="12700">
            <a:miter lim="400000"/>
          </a:ln>
        </p:spPr>
      </p:pic>
      <p:sp>
        <p:nvSpPr>
          <p:cNvPr id="620" name="Begin with the end in min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 cap="none"/>
            </a:lvl1pPr>
          </a:lstStyle>
          <a:p>
            <a:r>
              <a:t>Begin with the end in mind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Presentation Too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r>
              <a:t>Presentation Tools</a:t>
            </a:r>
          </a:p>
        </p:txBody>
      </p:sp>
      <p:sp>
        <p:nvSpPr>
          <p:cNvPr id="6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693" name="PowerPoint - cost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 defTabSz="457200">
              <a:lnSpc>
                <a:spcPct val="250000"/>
              </a:lnSpc>
              <a:spcBef>
                <a:spcPts val="600"/>
              </a:spcBef>
              <a:buSzPct val="100000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PowerPoint - cost</a:t>
            </a:r>
          </a:p>
          <a:p>
            <a:pPr marL="228600" indent="-228600" defTabSz="457200">
              <a:lnSpc>
                <a:spcPct val="250000"/>
              </a:lnSpc>
              <a:spcBef>
                <a:spcPts val="600"/>
              </a:spcBef>
              <a:buSzPct val="100000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Keynote - free</a:t>
            </a:r>
          </a:p>
          <a:p>
            <a:pPr marL="228600" indent="-228600" defTabSz="457200">
              <a:lnSpc>
                <a:spcPct val="250000"/>
              </a:lnSpc>
              <a:spcBef>
                <a:spcPts val="600"/>
              </a:spcBef>
              <a:buSzPct val="100000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Slides - free </a:t>
            </a:r>
          </a:p>
        </p:txBody>
      </p:sp>
      <p:pic>
        <p:nvPicPr>
          <p:cNvPr id="694" name="IMAGE: an intersection street sign that reads You Decide" descr="IMAGE: an intersection street sign that reads You Dec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286" y="1247570"/>
            <a:ext cx="3201572" cy="3201572"/>
          </a:xfrm>
          <a:prstGeom prst="rect">
            <a:avLst/>
          </a:prstGeom>
          <a:ln w="12700">
            <a:miter lim="400000"/>
          </a:ln>
        </p:spPr>
      </p:pic>
      <p:sp>
        <p:nvSpPr>
          <p:cNvPr id="691" name="What to Use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4000" b="1" cap="none" spc="200">
                <a:solidFill>
                  <a:srgbClr val="EEB21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What to Use?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698" name="Provides an easy way to double check yourself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58678" indent="-258678" defTabSz="393182">
              <a:lnSpc>
                <a:spcPct val="120000"/>
              </a:lnSpc>
              <a:buClr>
                <a:srgbClr val="FFFFFF"/>
              </a:buClr>
              <a:buSzPct val="100000"/>
              <a:buChar char="•"/>
              <a:defRPr sz="2580"/>
            </a:pPr>
            <a:r>
              <a:t>Provides an easy way to double check yourself</a:t>
            </a:r>
          </a:p>
          <a:p>
            <a:pPr marL="586338" lvl="1" indent="-258678" defTabSz="393182">
              <a:lnSpc>
                <a:spcPct val="120000"/>
              </a:lnSpc>
              <a:buClr>
                <a:srgbClr val="FFFFFF"/>
              </a:buClr>
              <a:buChar char="•"/>
              <a:defRPr sz="2580"/>
            </a:pPr>
            <a:r>
              <a:t>Looks for images with not alt text</a:t>
            </a:r>
          </a:p>
          <a:p>
            <a:pPr marL="586338" lvl="1" indent="-258678" defTabSz="393182">
              <a:lnSpc>
                <a:spcPct val="120000"/>
              </a:lnSpc>
              <a:buClr>
                <a:srgbClr val="FFFFFF"/>
              </a:buClr>
              <a:buChar char="•"/>
              <a:defRPr sz="2580"/>
            </a:pPr>
            <a:r>
              <a:t>Checks for duplicate slide titles </a:t>
            </a:r>
          </a:p>
          <a:p>
            <a:pPr marL="586338" lvl="1" indent="-258678" defTabSz="393182">
              <a:lnSpc>
                <a:spcPct val="120000"/>
              </a:lnSpc>
              <a:buClr>
                <a:srgbClr val="FFFFFF"/>
              </a:buClr>
              <a:buChar char="•"/>
              <a:defRPr sz="2580"/>
            </a:pPr>
            <a:r>
              <a:t>Alerts for missing headings and table issues</a:t>
            </a:r>
          </a:p>
          <a:p>
            <a:pPr marL="586338" lvl="1" indent="-258678" defTabSz="393182">
              <a:lnSpc>
                <a:spcPct val="120000"/>
              </a:lnSpc>
              <a:buClr>
                <a:srgbClr val="FFFFFF"/>
              </a:buClr>
              <a:buChar char="•"/>
              <a:defRPr sz="2580"/>
            </a:pPr>
            <a:r>
              <a:t>Reading order</a:t>
            </a:r>
          </a:p>
          <a:p>
            <a:pPr marL="258678" indent="-258678" defTabSz="393182">
              <a:lnSpc>
                <a:spcPct val="120000"/>
              </a:lnSpc>
              <a:buClr>
                <a:srgbClr val="FFFFFF"/>
              </a:buClr>
              <a:buSzPct val="100000"/>
              <a:buChar char="•"/>
              <a:defRPr sz="2580"/>
            </a:pPr>
            <a:r>
              <a:t>On the ribbon click “review” and then click “Check Accessibility”</a:t>
            </a:r>
          </a:p>
        </p:txBody>
      </p:sp>
      <p:sp>
        <p:nvSpPr>
          <p:cNvPr id="696" name="Microsoft Accessibility Checker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773470"/>
          </a:xfrm>
          <a:prstGeom prst="rect">
            <a:avLst/>
          </a:prstGeom>
        </p:spPr>
        <p:txBody>
          <a:bodyPr/>
          <a:lstStyle>
            <a:lvl1pPr>
              <a:defRPr sz="4000" b="1" cap="none"/>
            </a:lvl1pPr>
          </a:lstStyle>
          <a:p>
            <a:r>
              <a:t>Microsoft Accessibility Checker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702" name="Slides should have:…"/>
          <p:cNvSpPr txBox="1">
            <a:spLocks noGrp="1"/>
          </p:cNvSpPr>
          <p:nvPr>
            <p:ph type="body" idx="1"/>
          </p:nvPr>
        </p:nvSpPr>
        <p:spPr>
          <a:xfrm>
            <a:off x="457200" y="1081730"/>
            <a:ext cx="8229600" cy="3533252"/>
          </a:xfrm>
          <a:prstGeom prst="rect">
            <a:avLst/>
          </a:prstGeom>
        </p:spPr>
        <p:txBody>
          <a:bodyPr/>
          <a:lstStyle/>
          <a:p>
            <a:pPr marL="162305" indent="-162305" defTabSz="324611">
              <a:lnSpc>
                <a:spcPct val="120000"/>
              </a:lnSpc>
              <a:spcBef>
                <a:spcPts val="400"/>
              </a:spcBef>
              <a:buSzPct val="100000"/>
              <a:buChar char="•"/>
              <a:defRPr sz="2130">
                <a:latin typeface="+mn-lt"/>
                <a:ea typeface="+mn-ea"/>
                <a:cs typeface="+mn-cs"/>
                <a:sym typeface="Calibri"/>
              </a:defRPr>
            </a:pPr>
            <a:r>
              <a:t>Slides should have:</a:t>
            </a:r>
          </a:p>
          <a:p>
            <a:pPr marL="811529" lvl="2" indent="-162305" defTabSz="324611">
              <a:lnSpc>
                <a:spcPct val="120000"/>
              </a:lnSpc>
              <a:spcBef>
                <a:spcPts val="400"/>
              </a:spcBef>
              <a:defRPr sz="2130">
                <a:latin typeface="+mn-lt"/>
                <a:ea typeface="+mn-ea"/>
                <a:cs typeface="+mn-cs"/>
                <a:sym typeface="Calibri"/>
              </a:defRPr>
            </a:pPr>
            <a:r>
              <a:t>Good contrast</a:t>
            </a:r>
          </a:p>
          <a:p>
            <a:pPr marL="811529" lvl="2" indent="-162305" defTabSz="324611">
              <a:lnSpc>
                <a:spcPct val="120000"/>
              </a:lnSpc>
              <a:spcBef>
                <a:spcPts val="400"/>
              </a:spcBef>
              <a:defRPr sz="2130">
                <a:latin typeface="+mn-lt"/>
                <a:ea typeface="+mn-ea"/>
                <a:cs typeface="+mn-cs"/>
                <a:sym typeface="Calibri"/>
              </a:defRPr>
            </a:pPr>
            <a:r>
              <a:t>At least 30 point sans serif font </a:t>
            </a:r>
          </a:p>
          <a:p>
            <a:pPr marL="811529" lvl="2" indent="-162305" defTabSz="324611">
              <a:lnSpc>
                <a:spcPct val="120000"/>
              </a:lnSpc>
              <a:spcBef>
                <a:spcPts val="400"/>
              </a:spcBef>
              <a:defRPr sz="2130">
                <a:latin typeface="+mn-lt"/>
                <a:ea typeface="+mn-ea"/>
                <a:cs typeface="+mn-cs"/>
                <a:sym typeface="Calibri"/>
              </a:defRPr>
            </a:pPr>
            <a:r>
              <a:t>Images with alt text </a:t>
            </a:r>
          </a:p>
          <a:p>
            <a:pPr marL="811529" lvl="2" indent="-162305" defTabSz="324611">
              <a:lnSpc>
                <a:spcPct val="120000"/>
              </a:lnSpc>
              <a:spcBef>
                <a:spcPts val="400"/>
              </a:spcBef>
              <a:defRPr sz="2130">
                <a:latin typeface="+mn-lt"/>
                <a:ea typeface="+mn-ea"/>
                <a:cs typeface="+mn-cs"/>
                <a:sym typeface="Calibri"/>
              </a:defRPr>
            </a:pPr>
            <a:r>
              <a:t>A balance of text, images and white space </a:t>
            </a:r>
          </a:p>
          <a:p>
            <a:pPr marL="811529" lvl="2" indent="-162305" defTabSz="324611">
              <a:lnSpc>
                <a:spcPct val="120000"/>
              </a:lnSpc>
              <a:spcBef>
                <a:spcPts val="400"/>
              </a:spcBef>
              <a:defRPr sz="2130">
                <a:latin typeface="+mn-lt"/>
                <a:ea typeface="+mn-ea"/>
                <a:cs typeface="+mn-cs"/>
                <a:sym typeface="Calibri"/>
              </a:defRPr>
            </a:pPr>
            <a:r>
              <a:t>Unique titles for each slide </a:t>
            </a:r>
          </a:p>
          <a:p>
            <a:pPr marL="811529" lvl="2" indent="-162305" defTabSz="324611">
              <a:lnSpc>
                <a:spcPct val="120000"/>
              </a:lnSpc>
              <a:spcBef>
                <a:spcPts val="400"/>
              </a:spcBef>
              <a:defRPr sz="2130">
                <a:latin typeface="+mn-lt"/>
                <a:ea typeface="+mn-ea"/>
                <a:cs typeface="+mn-cs"/>
                <a:sym typeface="Calibri"/>
              </a:defRPr>
            </a:pPr>
            <a:r>
              <a:t>A color scheme that can work for projections </a:t>
            </a:r>
          </a:p>
          <a:p>
            <a:pPr marL="811529" lvl="2" indent="-162305" defTabSz="324611">
              <a:lnSpc>
                <a:spcPct val="120000"/>
              </a:lnSpc>
              <a:spcBef>
                <a:spcPts val="400"/>
              </a:spcBef>
              <a:defRPr sz="2130">
                <a:latin typeface="+mn-lt"/>
                <a:ea typeface="+mn-ea"/>
                <a:cs typeface="+mn-cs"/>
                <a:sym typeface="Calibri"/>
              </a:defRPr>
            </a:pPr>
            <a:r>
              <a:t>Space for captions at the bottom (depending on platform)</a:t>
            </a:r>
          </a:p>
        </p:txBody>
      </p:sp>
      <p:sp>
        <p:nvSpPr>
          <p:cNvPr id="700" name="Slide Show Cheat Shee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4000" b="1" cap="none" spc="200">
                <a:solidFill>
                  <a:srgbClr val="EEB21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Slide Show Cheat Sheet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706" name="When presenting you should:…"/>
          <p:cNvSpPr txBox="1">
            <a:spLocks noGrp="1"/>
          </p:cNvSpPr>
          <p:nvPr>
            <p:ph type="body" idx="1"/>
          </p:nvPr>
        </p:nvSpPr>
        <p:spPr>
          <a:xfrm>
            <a:off x="457200" y="1125941"/>
            <a:ext cx="8229600" cy="3444830"/>
          </a:xfrm>
          <a:prstGeom prst="rect">
            <a:avLst/>
          </a:prstGeom>
        </p:spPr>
        <p:txBody>
          <a:bodyPr/>
          <a:lstStyle/>
          <a:p>
            <a:pPr marL="164592" indent="-164592" defTabSz="329184">
              <a:lnSpc>
                <a:spcPct val="100000"/>
              </a:lnSpc>
              <a:spcBef>
                <a:spcPts val="400"/>
              </a:spcBef>
              <a:buSzPct val="100000"/>
              <a:buChar char="•"/>
              <a:defRPr sz="2160">
                <a:latin typeface="+mn-lt"/>
                <a:ea typeface="+mn-ea"/>
                <a:cs typeface="+mn-cs"/>
                <a:sym typeface="Calibri"/>
              </a:defRPr>
            </a:pPr>
            <a:r>
              <a:t>When presenting you should:</a:t>
            </a:r>
          </a:p>
          <a:p>
            <a:pPr marL="822960" lvl="2" indent="-164592" defTabSz="329184">
              <a:lnSpc>
                <a:spcPct val="100000"/>
              </a:lnSpc>
              <a:spcBef>
                <a:spcPts val="400"/>
              </a:spcBef>
              <a:defRPr sz="2160">
                <a:latin typeface="+mn-lt"/>
                <a:ea typeface="+mn-ea"/>
                <a:cs typeface="+mn-cs"/>
                <a:sym typeface="Calibri"/>
              </a:defRPr>
            </a:pPr>
            <a:r>
              <a:t>Always use a mic!</a:t>
            </a:r>
          </a:p>
          <a:p>
            <a:pPr marL="822960" lvl="2" indent="-164592" defTabSz="329184">
              <a:lnSpc>
                <a:spcPct val="100000"/>
              </a:lnSpc>
              <a:spcBef>
                <a:spcPts val="400"/>
              </a:spcBef>
              <a:defRPr sz="2160">
                <a:latin typeface="+mn-lt"/>
                <a:ea typeface="+mn-ea"/>
                <a:cs typeface="+mn-cs"/>
                <a:sym typeface="Calibri"/>
              </a:defRPr>
            </a:pPr>
            <a:r>
              <a:t>Face your audience </a:t>
            </a:r>
          </a:p>
          <a:p>
            <a:pPr marL="822960" lvl="2" indent="-164592" defTabSz="329184">
              <a:lnSpc>
                <a:spcPct val="100000"/>
              </a:lnSpc>
              <a:spcBef>
                <a:spcPts val="400"/>
              </a:spcBef>
              <a:defRPr sz="2160">
                <a:latin typeface="+mn-lt"/>
                <a:ea typeface="+mn-ea"/>
                <a:cs typeface="+mn-cs"/>
                <a:sym typeface="Calibri"/>
              </a:defRPr>
            </a:pPr>
            <a:r>
              <a:t>Describe images on the screen</a:t>
            </a:r>
          </a:p>
          <a:p>
            <a:pPr marL="822960" lvl="2" indent="-164592" defTabSz="329184">
              <a:lnSpc>
                <a:spcPct val="100000"/>
              </a:lnSpc>
              <a:spcBef>
                <a:spcPts val="400"/>
              </a:spcBef>
              <a:defRPr sz="2160">
                <a:latin typeface="+mn-lt"/>
                <a:ea typeface="+mn-ea"/>
                <a:cs typeface="+mn-cs"/>
                <a:sym typeface="Calibri"/>
              </a:defRPr>
            </a:pPr>
            <a:r>
              <a:t>Speak at a rate that allows time for interpreters/captioners to keep up </a:t>
            </a:r>
          </a:p>
          <a:p>
            <a:pPr marL="822960" lvl="2" indent="-164592" defTabSz="329184">
              <a:lnSpc>
                <a:spcPct val="100000"/>
              </a:lnSpc>
              <a:spcBef>
                <a:spcPts val="400"/>
              </a:spcBef>
              <a:defRPr sz="2160">
                <a:latin typeface="+mn-lt"/>
                <a:ea typeface="+mn-ea"/>
                <a:cs typeface="+mn-cs"/>
                <a:sym typeface="Calibri"/>
              </a:defRPr>
            </a:pPr>
            <a:r>
              <a:t>Provide materials in advance upon request </a:t>
            </a:r>
          </a:p>
          <a:p>
            <a:pPr marL="822960" lvl="2" indent="-164592" defTabSz="329184">
              <a:lnSpc>
                <a:spcPct val="100000"/>
              </a:lnSpc>
              <a:spcBef>
                <a:spcPts val="400"/>
              </a:spcBef>
              <a:defRPr sz="2160">
                <a:latin typeface="+mn-lt"/>
                <a:ea typeface="+mn-ea"/>
                <a:cs typeface="+mn-cs"/>
                <a:sym typeface="Calibri"/>
              </a:defRPr>
            </a:pPr>
            <a:r>
              <a:t>Never use inaccessible media </a:t>
            </a:r>
          </a:p>
          <a:p>
            <a:pPr marL="822960" lvl="2" indent="-164592" defTabSz="329184">
              <a:lnSpc>
                <a:spcPct val="100000"/>
              </a:lnSpc>
              <a:spcBef>
                <a:spcPts val="400"/>
              </a:spcBef>
              <a:defRPr sz="2160">
                <a:latin typeface="+mn-lt"/>
                <a:ea typeface="+mn-ea"/>
                <a:cs typeface="+mn-cs"/>
                <a:sym typeface="Calibri"/>
              </a:defRPr>
            </a:pPr>
            <a:r>
              <a:t>Allow time for questions to be answered (10 seconds min)</a:t>
            </a:r>
          </a:p>
        </p:txBody>
      </p:sp>
      <p:sp>
        <p:nvSpPr>
          <p:cNvPr id="704" name="Presenting Cheat Shee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4000" b="1" cap="none" spc="200">
                <a:solidFill>
                  <a:srgbClr val="EEB21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Presenting Cheat Sheet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626" name="Inclusion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50876" indent="-150876" defTabSz="301752">
              <a:lnSpc>
                <a:spcPct val="200000"/>
              </a:lnSpc>
              <a:spcBef>
                <a:spcPts val="300"/>
              </a:spcBef>
              <a:buSzPct val="100000"/>
              <a:buChar char="•"/>
              <a:defRPr sz="1980">
                <a:latin typeface="+mn-lt"/>
                <a:ea typeface="+mn-ea"/>
                <a:cs typeface="+mn-cs"/>
                <a:sym typeface="Calibri"/>
              </a:defRPr>
            </a:pPr>
            <a:r>
              <a:t>Inclusion</a:t>
            </a:r>
          </a:p>
          <a:p>
            <a:pPr marL="150876" indent="-150876" defTabSz="301752">
              <a:lnSpc>
                <a:spcPct val="200000"/>
              </a:lnSpc>
              <a:spcBef>
                <a:spcPts val="300"/>
              </a:spcBef>
              <a:buSzPct val="100000"/>
              <a:buChar char="•"/>
              <a:defRPr sz="1980">
                <a:latin typeface="+mn-lt"/>
                <a:ea typeface="+mn-ea"/>
                <a:cs typeface="+mn-cs"/>
                <a:sym typeface="Calibri"/>
              </a:defRPr>
            </a:pPr>
            <a:r>
              <a:t>Reaching your audience </a:t>
            </a:r>
          </a:p>
          <a:p>
            <a:pPr marL="150876" indent="-150876" defTabSz="301752">
              <a:lnSpc>
                <a:spcPct val="200000"/>
              </a:lnSpc>
              <a:spcBef>
                <a:spcPts val="300"/>
              </a:spcBef>
              <a:buSzPct val="100000"/>
              <a:buChar char="•"/>
              <a:defRPr sz="1980">
                <a:latin typeface="+mn-lt"/>
                <a:ea typeface="+mn-ea"/>
                <a:cs typeface="+mn-cs"/>
                <a:sym typeface="Calibri"/>
              </a:defRPr>
            </a:pPr>
            <a:r>
              <a:t>Respect </a:t>
            </a:r>
          </a:p>
          <a:p>
            <a:pPr marL="150876" indent="-150876" defTabSz="301752">
              <a:lnSpc>
                <a:spcPct val="200000"/>
              </a:lnSpc>
              <a:spcBef>
                <a:spcPts val="300"/>
              </a:spcBef>
              <a:buSzPct val="100000"/>
              <a:buChar char="•"/>
              <a:defRPr sz="1980">
                <a:latin typeface="+mn-lt"/>
                <a:ea typeface="+mn-ea"/>
                <a:cs typeface="+mn-cs"/>
                <a:sym typeface="Calibri"/>
              </a:defRPr>
            </a:pPr>
            <a:r>
              <a:t>Engagement </a:t>
            </a:r>
          </a:p>
          <a:p>
            <a:pPr marL="150876" indent="-150876" defTabSz="301752">
              <a:lnSpc>
                <a:spcPct val="100000"/>
              </a:lnSpc>
              <a:spcBef>
                <a:spcPts val="300"/>
              </a:spcBef>
              <a:buSzPct val="100000"/>
              <a:buChar char="•"/>
              <a:defRPr sz="1980">
                <a:latin typeface="+mn-lt"/>
                <a:ea typeface="+mn-ea"/>
                <a:cs typeface="+mn-cs"/>
                <a:sym typeface="Calibri"/>
              </a:defRPr>
            </a:pPr>
            <a:r>
              <a:t>Why would you want to exclude anyone?</a:t>
            </a:r>
          </a:p>
        </p:txBody>
      </p:sp>
      <p:pic>
        <p:nvPicPr>
          <p:cNvPr id="627" name="A man stands before a white board, text reads “blah, blah, blah, plus blah, blah equals meh.” one audience member is asleep. " descr="A man stands before a white board, text reads “blah, blah, blah, plus blah, blah equals meh.” one audience member is asleep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297" y="1535865"/>
            <a:ext cx="3962401" cy="2071770"/>
          </a:xfrm>
          <a:prstGeom prst="rect">
            <a:avLst/>
          </a:prstGeom>
          <a:ln w="12700">
            <a:miter lim="400000"/>
          </a:ln>
        </p:spPr>
      </p:pic>
      <p:sp>
        <p:nvSpPr>
          <p:cNvPr id="624" name="Why is This Important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4000" b="1" cap="none" spc="200">
                <a:solidFill>
                  <a:srgbClr val="EEB21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Why is This Important?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631" name="Universal Design for Learning and for Instruction…"/>
          <p:cNvSpPr txBox="1">
            <a:spLocks noGrp="1"/>
          </p:cNvSpPr>
          <p:nvPr>
            <p:ph type="body" sz="half" idx="1"/>
          </p:nvPr>
        </p:nvSpPr>
        <p:spPr>
          <a:xfrm>
            <a:off x="457200" y="1104900"/>
            <a:ext cx="3962400" cy="348691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153161" indent="-153161" defTabSz="306324">
              <a:lnSpc>
                <a:spcPct val="200000"/>
              </a:lnSpc>
              <a:spcBef>
                <a:spcPts val="400"/>
              </a:spcBef>
              <a:buSzPct val="100000"/>
              <a:buChar char="•"/>
              <a:defRPr sz="2010">
                <a:latin typeface="+mn-lt"/>
                <a:ea typeface="+mn-ea"/>
                <a:cs typeface="+mn-cs"/>
                <a:sym typeface="Calibri"/>
              </a:defRPr>
            </a:pPr>
            <a:r>
              <a:t>Universal Design for Learning and for Instruction </a:t>
            </a:r>
          </a:p>
          <a:p>
            <a:pPr marL="153161" indent="-153161" defTabSz="306324">
              <a:lnSpc>
                <a:spcPct val="200000"/>
              </a:lnSpc>
              <a:spcBef>
                <a:spcPts val="400"/>
              </a:spcBef>
              <a:buSzPct val="100000"/>
              <a:buChar char="•"/>
              <a:defRPr sz="2010">
                <a:latin typeface="+mn-lt"/>
                <a:ea typeface="+mn-ea"/>
                <a:cs typeface="+mn-cs"/>
                <a:sym typeface="Calibri"/>
              </a:defRPr>
            </a:pPr>
            <a:r>
              <a:t>Diverse learners </a:t>
            </a:r>
          </a:p>
          <a:p>
            <a:pPr marL="153161" indent="-153161" defTabSz="306324">
              <a:lnSpc>
                <a:spcPct val="200000"/>
              </a:lnSpc>
              <a:spcBef>
                <a:spcPts val="400"/>
              </a:spcBef>
              <a:buSzPct val="100000"/>
              <a:buChar char="•"/>
              <a:defRPr sz="2010">
                <a:latin typeface="+mn-lt"/>
                <a:ea typeface="+mn-ea"/>
                <a:cs typeface="+mn-cs"/>
                <a:sym typeface="Calibri"/>
              </a:defRPr>
            </a:pPr>
            <a:r>
              <a:t>Inclusive from the start</a:t>
            </a:r>
          </a:p>
          <a:p>
            <a:pPr marL="153161" indent="-153161" defTabSz="306324">
              <a:lnSpc>
                <a:spcPct val="200000"/>
              </a:lnSpc>
              <a:spcBef>
                <a:spcPts val="400"/>
              </a:spcBef>
              <a:buSzPct val="100000"/>
              <a:buChar char="•"/>
              <a:defRPr sz="2010">
                <a:latin typeface="+mn-lt"/>
                <a:ea typeface="+mn-ea"/>
                <a:cs typeface="+mn-cs"/>
                <a:sym typeface="Calibri"/>
              </a:defRPr>
            </a:pPr>
            <a:r>
              <a:t>Variability</a:t>
            </a:r>
          </a:p>
          <a:p>
            <a:pPr marL="153161" indent="-153161" defTabSz="306324">
              <a:lnSpc>
                <a:spcPct val="200000"/>
              </a:lnSpc>
              <a:spcBef>
                <a:spcPts val="400"/>
              </a:spcBef>
              <a:buSzPct val="100000"/>
              <a:buChar char="•"/>
              <a:defRPr sz="2010">
                <a:latin typeface="+mn-lt"/>
                <a:ea typeface="+mn-ea"/>
                <a:cs typeface="+mn-cs"/>
                <a:sym typeface="Calibri"/>
              </a:defRPr>
            </a:pPr>
            <a:r>
              <a:t>What is disabling? </a:t>
            </a:r>
          </a:p>
        </p:txBody>
      </p:sp>
      <p:sp>
        <p:nvSpPr>
          <p:cNvPr id="629" name="Universal Design for Learn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4000" b="1" cap="none" spc="200">
                <a:solidFill>
                  <a:srgbClr val="EEB21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Universal Design for Learning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Visual+ Disabilit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r>
              <a:t>Visual+ Disabilities</a:t>
            </a:r>
          </a:p>
        </p:txBody>
      </p:sp>
      <p:sp>
        <p:nvSpPr>
          <p:cNvPr id="6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638" name="Visuals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/>
          <a:p>
            <a:pPr marL="132587" indent="-132587" defTabSz="265175">
              <a:lnSpc>
                <a:spcPct val="200000"/>
              </a:lnSpc>
              <a:spcBef>
                <a:spcPts val="300"/>
              </a:spcBef>
              <a:buSzPct val="100000"/>
              <a:buChar char="•"/>
              <a:defRPr sz="1740">
                <a:latin typeface="+mn-lt"/>
                <a:ea typeface="+mn-ea"/>
                <a:cs typeface="+mn-cs"/>
                <a:sym typeface="Calibri"/>
              </a:defRPr>
            </a:pPr>
            <a:r>
              <a:t>Visuals</a:t>
            </a:r>
          </a:p>
          <a:p>
            <a:pPr marL="132587" indent="-132587" defTabSz="265175">
              <a:lnSpc>
                <a:spcPct val="200000"/>
              </a:lnSpc>
              <a:spcBef>
                <a:spcPts val="300"/>
              </a:spcBef>
              <a:buSzPct val="100000"/>
              <a:buChar char="•"/>
              <a:defRPr sz="1740">
                <a:latin typeface="+mn-lt"/>
                <a:ea typeface="+mn-ea"/>
                <a:cs typeface="+mn-cs"/>
                <a:sym typeface="Calibri"/>
              </a:defRPr>
            </a:pPr>
            <a:r>
              <a:t>When to use</a:t>
            </a:r>
          </a:p>
          <a:p>
            <a:pPr marL="132587" indent="-132587" defTabSz="265175">
              <a:lnSpc>
                <a:spcPct val="200000"/>
              </a:lnSpc>
              <a:spcBef>
                <a:spcPts val="300"/>
              </a:spcBef>
              <a:buSzPct val="100000"/>
              <a:buChar char="•"/>
              <a:defRPr sz="1740">
                <a:latin typeface="+mn-lt"/>
                <a:ea typeface="+mn-ea"/>
                <a:cs typeface="+mn-cs"/>
                <a:sym typeface="Calibri"/>
              </a:defRPr>
            </a:pPr>
            <a:r>
              <a:t>Is it necessary?</a:t>
            </a:r>
          </a:p>
          <a:p>
            <a:pPr marL="132587" indent="-132587" defTabSz="265175">
              <a:lnSpc>
                <a:spcPct val="200000"/>
              </a:lnSpc>
              <a:spcBef>
                <a:spcPts val="300"/>
              </a:spcBef>
              <a:buSzPct val="100000"/>
              <a:buChar char="•"/>
              <a:defRPr sz="1740">
                <a:latin typeface="+mn-lt"/>
                <a:ea typeface="+mn-ea"/>
                <a:cs typeface="+mn-cs"/>
                <a:sym typeface="Calibri"/>
              </a:defRPr>
            </a:pPr>
            <a:r>
              <a:t>Alt text</a:t>
            </a:r>
          </a:p>
          <a:p>
            <a:pPr marL="132587" indent="-132587" defTabSz="265175">
              <a:lnSpc>
                <a:spcPct val="200000"/>
              </a:lnSpc>
              <a:spcBef>
                <a:spcPts val="300"/>
              </a:spcBef>
              <a:buSzPct val="100000"/>
              <a:buChar char="•"/>
              <a:defRPr sz="1740">
                <a:latin typeface="+mn-lt"/>
                <a:ea typeface="+mn-ea"/>
                <a:cs typeface="+mn-cs"/>
                <a:sym typeface="Calibri"/>
              </a:defRPr>
            </a:pPr>
            <a:r>
              <a:t>Who does it benefit?</a:t>
            </a:r>
          </a:p>
          <a:p>
            <a:pPr marL="132587" indent="-132587" defTabSz="265175">
              <a:lnSpc>
                <a:spcPct val="200000"/>
              </a:lnSpc>
              <a:spcBef>
                <a:spcPts val="300"/>
              </a:spcBef>
              <a:buSzPct val="100000"/>
              <a:buChar char="•"/>
              <a:defRPr sz="1740">
                <a:latin typeface="+mn-lt"/>
                <a:ea typeface="+mn-ea"/>
                <a:cs typeface="+mn-cs"/>
                <a:sym typeface="Calibri"/>
              </a:defRPr>
            </a:pPr>
            <a:r>
              <a:t>Contrast</a:t>
            </a:r>
          </a:p>
        </p:txBody>
      </p:sp>
      <p:sp>
        <p:nvSpPr>
          <p:cNvPr id="636" name="Describe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4000" b="1" cap="none" spc="200">
                <a:solidFill>
                  <a:srgbClr val="EEB21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Describe!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642" name="Use punctuation in your alt text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182880" indent="-182880" defTabSz="365760">
              <a:lnSpc>
                <a:spcPct val="100000"/>
              </a:lnSpc>
              <a:spcBef>
                <a:spcPts val="400"/>
              </a:spcBef>
              <a:buSzPct val="100000"/>
              <a:buChar char="•"/>
              <a:defRPr sz="1920">
                <a:latin typeface="+mn-lt"/>
                <a:ea typeface="+mn-ea"/>
                <a:cs typeface="+mn-cs"/>
                <a:sym typeface="Calibri"/>
              </a:defRPr>
            </a:pPr>
            <a:r>
              <a:t>Use punctuation in your alt text</a:t>
            </a:r>
          </a:p>
          <a:p>
            <a:pPr marL="327355" lvl="1" indent="-182880" defTabSz="365760">
              <a:lnSpc>
                <a:spcPct val="100000"/>
              </a:lnSpc>
              <a:spcBef>
                <a:spcPts val="400"/>
              </a:spcBef>
              <a:buChar char="•"/>
              <a:defRPr sz="1920">
                <a:latin typeface="+mn-lt"/>
                <a:ea typeface="+mn-ea"/>
                <a:cs typeface="+mn-cs"/>
                <a:sym typeface="Calibri"/>
              </a:defRPr>
            </a:pPr>
            <a:r>
              <a:t>“,” and “.” add pauses</a:t>
            </a:r>
          </a:p>
          <a:p>
            <a:pPr marL="182880" indent="-182880" defTabSz="365760">
              <a:lnSpc>
                <a:spcPct val="100000"/>
              </a:lnSpc>
              <a:spcBef>
                <a:spcPts val="400"/>
              </a:spcBef>
              <a:buSzPct val="100000"/>
              <a:buChar char="•"/>
              <a:defRPr sz="1920"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marL="182880" indent="-182880" defTabSz="365760">
              <a:lnSpc>
                <a:spcPct val="100000"/>
              </a:lnSpc>
              <a:spcBef>
                <a:spcPts val="400"/>
              </a:spcBef>
              <a:buSzPct val="100000"/>
              <a:buChar char="•"/>
              <a:defRPr sz="1920">
                <a:latin typeface="+mn-lt"/>
                <a:ea typeface="+mn-ea"/>
                <a:cs typeface="+mn-cs"/>
                <a:sym typeface="Calibri"/>
              </a:defRPr>
            </a:pPr>
            <a:r>
              <a:t>If there is no alt text, the file name is read</a:t>
            </a:r>
          </a:p>
          <a:p>
            <a:pPr marL="182880" indent="-182880" defTabSz="365760">
              <a:lnSpc>
                <a:spcPct val="100000"/>
              </a:lnSpc>
              <a:spcBef>
                <a:spcPts val="400"/>
              </a:spcBef>
              <a:buSzPct val="100000"/>
              <a:buChar char="•"/>
              <a:defRPr sz="1920"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marL="182880" indent="-182880" defTabSz="365760">
              <a:lnSpc>
                <a:spcPct val="100000"/>
              </a:lnSpc>
              <a:spcBef>
                <a:spcPts val="400"/>
              </a:spcBef>
              <a:buSzPct val="100000"/>
              <a:buChar char="•"/>
              <a:defRPr sz="1920">
                <a:latin typeface="+mn-lt"/>
                <a:ea typeface="+mn-ea"/>
                <a:cs typeface="+mn-cs"/>
                <a:sym typeface="Calibri"/>
              </a:defRPr>
            </a:pPr>
            <a:r>
              <a:t>Don’t over describe </a:t>
            </a:r>
          </a:p>
          <a:p>
            <a:pPr marL="182880" indent="-182880" defTabSz="365760">
              <a:lnSpc>
                <a:spcPct val="100000"/>
              </a:lnSpc>
              <a:spcBef>
                <a:spcPts val="400"/>
              </a:spcBef>
              <a:buSzPct val="100000"/>
              <a:buChar char="•"/>
              <a:defRPr sz="1920"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marL="182880" indent="-182880" defTabSz="365760">
              <a:lnSpc>
                <a:spcPct val="100000"/>
              </a:lnSpc>
              <a:spcBef>
                <a:spcPts val="400"/>
              </a:spcBef>
              <a:buSzPct val="100000"/>
              <a:buChar char="•"/>
              <a:defRPr sz="1920">
                <a:latin typeface="+mn-lt"/>
                <a:ea typeface="+mn-ea"/>
                <a:cs typeface="+mn-cs"/>
                <a:sym typeface="Calibri"/>
              </a:defRPr>
            </a:pPr>
            <a:r>
              <a:t>Be mindful of acronyms in alt text</a:t>
            </a:r>
          </a:p>
        </p:txBody>
      </p:sp>
      <p:pic>
        <p:nvPicPr>
          <p:cNvPr id="643" name="IMAGE: the JAWS logo on a computer monitor" descr="IMAGE: the JAWS logo on a computer monito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422" y="1149501"/>
            <a:ext cx="3187397" cy="3187398"/>
          </a:xfrm>
          <a:prstGeom prst="rect">
            <a:avLst/>
          </a:prstGeom>
          <a:ln w="12700">
            <a:miter lim="400000"/>
          </a:ln>
        </p:spPr>
      </p:pic>
      <p:sp>
        <p:nvSpPr>
          <p:cNvPr id="640" name="Screen Reader Consider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4000" b="1" cap="none" spc="200">
                <a:solidFill>
                  <a:srgbClr val="EEB21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Screen Reader Considerations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lide Show Consider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r>
              <a:t>Slide Show Considerations</a:t>
            </a:r>
          </a:p>
        </p:txBody>
      </p:sp>
      <p:sp>
        <p:nvSpPr>
          <p:cNvPr id="6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650" name="Unique titl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96595" indent="-196595" defTabSz="393192">
              <a:lnSpc>
                <a:spcPct val="100000"/>
              </a:lnSpc>
              <a:spcBef>
                <a:spcPts val="500"/>
              </a:spcBef>
              <a:buSzPct val="100000"/>
              <a:buChar char="•"/>
              <a:defRPr sz="2580">
                <a:latin typeface="+mn-lt"/>
                <a:ea typeface="+mn-ea"/>
                <a:cs typeface="+mn-cs"/>
                <a:sym typeface="Calibri"/>
              </a:defRPr>
            </a:pPr>
            <a:r>
              <a:t>Unique titles</a:t>
            </a:r>
          </a:p>
          <a:p>
            <a:pPr marL="196595" indent="-196595" defTabSz="393192">
              <a:lnSpc>
                <a:spcPct val="100000"/>
              </a:lnSpc>
              <a:spcBef>
                <a:spcPts val="500"/>
              </a:spcBef>
              <a:buSzPct val="100000"/>
              <a:buChar char="•"/>
              <a:defRPr sz="2580">
                <a:latin typeface="+mn-lt"/>
                <a:ea typeface="+mn-ea"/>
                <a:cs typeface="+mn-cs"/>
                <a:sym typeface="Calibri"/>
              </a:defRPr>
            </a:pPr>
            <a:r>
              <a:t>Alt text for all images </a:t>
            </a:r>
          </a:p>
          <a:p>
            <a:pPr marL="196595" indent="-196595" defTabSz="393192">
              <a:lnSpc>
                <a:spcPct val="100000"/>
              </a:lnSpc>
              <a:spcBef>
                <a:spcPts val="500"/>
              </a:spcBef>
              <a:buSzPct val="100000"/>
              <a:buChar char="•"/>
              <a:defRPr sz="2580">
                <a:latin typeface="+mn-lt"/>
                <a:ea typeface="+mn-ea"/>
                <a:cs typeface="+mn-cs"/>
                <a:sym typeface="Calibri"/>
              </a:defRPr>
            </a:pPr>
            <a:r>
              <a:t>Space for captions</a:t>
            </a:r>
          </a:p>
          <a:p>
            <a:pPr marL="196595" indent="-196595" defTabSz="393192">
              <a:lnSpc>
                <a:spcPct val="100000"/>
              </a:lnSpc>
              <a:spcBef>
                <a:spcPts val="500"/>
              </a:spcBef>
              <a:buSzPct val="100000"/>
              <a:buChar char="•"/>
              <a:defRPr sz="2580">
                <a:latin typeface="+mn-lt"/>
                <a:ea typeface="+mn-ea"/>
                <a:cs typeface="+mn-cs"/>
                <a:sym typeface="Calibri"/>
              </a:defRPr>
            </a:pPr>
            <a:r>
              <a:t>White space - don’t use blank lines for white space</a:t>
            </a:r>
          </a:p>
          <a:p>
            <a:pPr marL="196595" indent="-196595" defTabSz="393192">
              <a:lnSpc>
                <a:spcPct val="100000"/>
              </a:lnSpc>
              <a:spcBef>
                <a:spcPts val="500"/>
              </a:spcBef>
              <a:buSzPct val="100000"/>
              <a:buChar char="•"/>
              <a:defRPr sz="2580">
                <a:latin typeface="+mn-lt"/>
                <a:ea typeface="+mn-ea"/>
                <a:cs typeface="+mn-cs"/>
                <a:sym typeface="Calibri"/>
              </a:defRPr>
            </a:pPr>
            <a:r>
              <a:t>Text, white space and images </a:t>
            </a:r>
          </a:p>
          <a:p>
            <a:pPr marL="196595" indent="-196595" defTabSz="393192">
              <a:lnSpc>
                <a:spcPct val="100000"/>
              </a:lnSpc>
              <a:spcBef>
                <a:spcPts val="500"/>
              </a:spcBef>
              <a:buSzPct val="100000"/>
              <a:buChar char="•"/>
              <a:defRPr sz="2580">
                <a:latin typeface="+mn-lt"/>
                <a:ea typeface="+mn-ea"/>
                <a:cs typeface="+mn-cs"/>
                <a:sym typeface="Calibri"/>
              </a:defRPr>
            </a:pPr>
            <a:r>
              <a:t>Think about contrast and projections </a:t>
            </a:r>
          </a:p>
          <a:p>
            <a:pPr marL="196595" indent="-196595" defTabSz="393192">
              <a:lnSpc>
                <a:spcPct val="100000"/>
              </a:lnSpc>
              <a:spcBef>
                <a:spcPts val="500"/>
              </a:spcBef>
              <a:buSzPct val="100000"/>
              <a:buChar char="•"/>
              <a:defRPr sz="2580">
                <a:latin typeface="+mn-lt"/>
                <a:ea typeface="+mn-ea"/>
                <a:cs typeface="+mn-cs"/>
                <a:sym typeface="Calibri"/>
              </a:defRPr>
            </a:pPr>
            <a:r>
              <a:t>Don’t use all caps or too much bolding</a:t>
            </a:r>
          </a:p>
        </p:txBody>
      </p:sp>
      <p:sp>
        <p:nvSpPr>
          <p:cNvPr id="648" name="Slide Desig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4000" b="1" cap="none" spc="200">
                <a:solidFill>
                  <a:srgbClr val="EEB21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Slide Design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hepherd_template_0917d_16-9">
  <a:themeElements>
    <a:clrScheme name="shepherd_template_0917d_16-9">
      <a:dk1>
        <a:srgbClr val="5E6971"/>
      </a:dk1>
      <a:lt1>
        <a:srgbClr val="FFFFFF"/>
      </a:lt1>
      <a:dk2>
        <a:srgbClr val="A7A7A7"/>
      </a:dk2>
      <a:lt2>
        <a:srgbClr val="535353"/>
      </a:lt2>
      <a:accent1>
        <a:srgbClr val="00649D"/>
      </a:accent1>
      <a:accent2>
        <a:srgbClr val="EDC300"/>
      </a:accent2>
      <a:accent3>
        <a:srgbClr val="2E85BF"/>
      </a:accent3>
      <a:accent4>
        <a:srgbClr val="99E071"/>
      </a:accent4>
      <a:accent5>
        <a:srgbClr val="83AF5B"/>
      </a:accent5>
      <a:accent6>
        <a:srgbClr val="EF6928"/>
      </a:accent6>
      <a:hlink>
        <a:srgbClr val="0000FF"/>
      </a:hlink>
      <a:folHlink>
        <a:srgbClr val="FF00FF"/>
      </a:folHlink>
    </a:clrScheme>
    <a:fontScheme name="shepherd_template_0917d_16-9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hepherd_template_0917d_16-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E6971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E6971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epherd_template_0917d_16-9">
  <a:themeElements>
    <a:clrScheme name="shepherd_template_0917d_16-9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49D"/>
      </a:accent1>
      <a:accent2>
        <a:srgbClr val="EDC300"/>
      </a:accent2>
      <a:accent3>
        <a:srgbClr val="2E85BF"/>
      </a:accent3>
      <a:accent4>
        <a:srgbClr val="99E071"/>
      </a:accent4>
      <a:accent5>
        <a:srgbClr val="83AF5B"/>
      </a:accent5>
      <a:accent6>
        <a:srgbClr val="EF6928"/>
      </a:accent6>
      <a:hlink>
        <a:srgbClr val="0000FF"/>
      </a:hlink>
      <a:folHlink>
        <a:srgbClr val="FF00FF"/>
      </a:folHlink>
    </a:clrScheme>
    <a:fontScheme name="shepherd_template_0917d_16-9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hepherd_template_0917d_16-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E6971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E6971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Metadata/LabelInfo.xml><?xml version="1.0" encoding="utf-8"?>
<clbl:labelList xmlns:clbl="http://schemas.microsoft.com/office/2020/mipLabelMetadata">
  <clbl:label id="{69522494-cef1-4537-84dc-dfdacdc8a47f}" enabled="1" method="Privileged" siteId="{32ead7ba-ba1e-42d6-aa67-4709d3e4393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Microsoft Macintosh PowerPoint</Application>
  <PresentationFormat>On-screen Show (16:9)</PresentationFormat>
  <Paragraphs>113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shepherd_template_0917d_16-9</vt:lpstr>
      <vt:lpstr>Accessible presentation Basics</vt:lpstr>
      <vt:lpstr>Begin with the end in mind</vt:lpstr>
      <vt:lpstr>Why is This Important?</vt:lpstr>
      <vt:lpstr>Universal Design for Learning</vt:lpstr>
      <vt:lpstr>Visual+ Disabilities</vt:lpstr>
      <vt:lpstr>Describe! </vt:lpstr>
      <vt:lpstr>Screen Reader Considerations</vt:lpstr>
      <vt:lpstr>Slide Show Considerations</vt:lpstr>
      <vt:lpstr>Slide Design</vt:lpstr>
      <vt:lpstr>PowerPoint Presentation</vt:lpstr>
      <vt:lpstr>Spot the Problems</vt:lpstr>
      <vt:lpstr>Is this Accessible?</vt:lpstr>
      <vt:lpstr>Think about Legibility</vt:lpstr>
      <vt:lpstr>Projector vs Monitor</vt:lpstr>
      <vt:lpstr>Media Considerations</vt:lpstr>
      <vt:lpstr>The Basics of Using Media </vt:lpstr>
      <vt:lpstr>Requesting Feedback</vt:lpstr>
      <vt:lpstr>Audience Participation</vt:lpstr>
      <vt:lpstr>Tip: Your content is not more important than a participant’s access</vt:lpstr>
      <vt:lpstr>Presentation Tools</vt:lpstr>
      <vt:lpstr>What to Use?</vt:lpstr>
      <vt:lpstr>Microsoft Accessibility Checker</vt:lpstr>
      <vt:lpstr>Slide Show Cheat Sheet</vt:lpstr>
      <vt:lpstr>Presenting Cheat Sheet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Accessible presentation Basics</dc:title>
  <cp:lastModifiedBy>Danny Housley</cp:lastModifiedBy>
  <cp:revision>1</cp:revision>
  <dcterms:modified xsi:type="dcterms:W3CDTF">2022-08-26T18:28:35Z</dcterms:modified>
</cp:coreProperties>
</file>