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02iyQQyYM2erfoB6UF4fZWKMd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SENGALE, SARAH K" initials="" lastIdx="3" clrIdx="0"/>
  <p:cmAuthor id="1" name="Paige Winget"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81" d="100"/>
          <a:sy n="81" d="100"/>
        </p:scale>
        <p:origin x="126" y="408"/>
      </p:cViewPr>
      <p:guideLst/>
    </p:cSldViewPr>
  </p:slideViewPr>
  <p:outlineViewPr>
    <p:cViewPr>
      <p:scale>
        <a:sx n="33" d="100"/>
        <a:sy n="33" d="100"/>
      </p:scale>
      <p:origin x="0" y="-17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14T13:08:40.752" idx="1">
    <p:pos x="10" y="10"/>
    <p:text>Is it possible we could put all the does content in one text box and all the does not content in one text box?  This format reads a little strange with a screen reader.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EUBV9k"/>
      </p:ext>
    </p:extLst>
  </p:cm>
  <p:cm authorId="1" dt="2021-09-14T13:06:56.980" idx="1">
    <p:pos x="10" y="10"/>
    <p:text>_Marked as resolved_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UGc"/>
      </p:ext>
    </p:extLst>
  </p:cm>
  <p:cm authorId="1" dt="2021-09-14T13:08:40.752" idx="2">
    <p:pos x="10" y="10"/>
    <p:text>_Re-opened_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eD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9-14T13:08:36.828" idx="2">
    <p:pos x="10" y="10"/>
    <p:text>Could we rework the format of this one as with the slide before it?  If not, please consider putting the text box containing the before text right after the before label, and same with the after label.  I can't tell if this is an issue just of placement or of reading order.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EUBV9o"/>
      </p:ext>
    </p:extLst>
  </p:cm>
  <p:cm authorId="1" dt="2021-09-14T13:07:05.601" idx="3">
    <p:pos x="10" y="10"/>
    <p:text>_Marked as resolved_</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UGg"/>
      </p:ext>
    </p:extLst>
  </p:cm>
  <p:cm authorId="1" dt="2021-09-14T13:08:36.828" idx="4">
    <p:pos x="10" y="10"/>
    <p:text>_Re-opened_</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eDE"/>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1-09-14T13:08:32.084" idx="3">
    <p:pos x="10" y="10"/>
    <p:text>Appears to be an empty text box and visual element without alt 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EUBV9g"/>
      </p:ext>
    </p:extLst>
  </p:cm>
  <p:cm authorId="1" dt="2021-09-14T13:07:20.373" idx="5">
    <p:pos x="10" y="10"/>
    <p:text>_Marked as resolved_</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UGk"/>
      </p:ext>
    </p:extLst>
  </p:cm>
  <p:cm authorId="1" dt="2021-09-14T13:08:32.084" idx="6">
    <p:pos x="10" y="10"/>
    <p:text>_Re-opened_</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bYiUG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og.core-ed.org/blog/2019/03/why-udl-is-valuabl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a:solidFill>
                  <a:srgbClr val="222222"/>
                </a:solidFill>
                <a:highlight>
                  <a:srgbClr val="FFFFFF"/>
                </a:highlight>
                <a:latin typeface="Helvetica Neue"/>
                <a:ea typeface="Helvetica Neue"/>
                <a:cs typeface="Helvetica Neue"/>
                <a:sym typeface="Helvetica Neue"/>
              </a:rPr>
              <a:t>the reading level is not a perfect way to know if something is easy to understand, but it is a good start. All text should be no more than a 5th grade reading level, at most. REMEMBER-- that a 5th grade reading level is not the same thing as appropriate for a 5th grader.  “Grade level” is just the language used by most readability scales.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Easy Read is developed to support people with intellectual disabilities better understand written content.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Although Easy Read is different from Plain Language it uses the similar principles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Easy read information works for everyone.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 more than 5th grade reading level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Keep in mind that people adjust content to make it easier to for them to identify and understand the information that is being given. Your content should could include adjustments such as:</a:t>
            </a:r>
            <a:endParaRPr/>
          </a:p>
          <a:p>
            <a:pPr marL="457200" lvl="0" indent="-298450" algn="l" rtl="0">
              <a:lnSpc>
                <a:spcPct val="100000"/>
              </a:lnSpc>
              <a:spcBef>
                <a:spcPts val="0"/>
              </a:spcBef>
              <a:spcAft>
                <a:spcPts val="0"/>
              </a:spcAft>
              <a:buSzPts val="1100"/>
              <a:buChar char="-"/>
            </a:pPr>
            <a:r>
              <a:rPr lang="en-US"/>
              <a:t>Making audio content easier to hear and visual content easier to see.</a:t>
            </a:r>
            <a:endParaRPr/>
          </a:p>
          <a:p>
            <a:pPr marL="457200" lvl="0" indent="-298450" algn="l" rtl="0">
              <a:lnSpc>
                <a:spcPct val="100000"/>
              </a:lnSpc>
              <a:spcBef>
                <a:spcPts val="0"/>
              </a:spcBef>
              <a:spcAft>
                <a:spcPts val="0"/>
              </a:spcAft>
              <a:buSzPts val="1100"/>
              <a:buChar char="-"/>
            </a:pPr>
            <a:r>
              <a:rPr lang="en-US"/>
              <a:t>Combining audio and visual content to make information easier to understand. </a:t>
            </a:r>
            <a:endParaRPr/>
          </a:p>
          <a:p>
            <a:pPr marL="457200" lvl="0" indent="-298450" algn="l" rtl="0">
              <a:lnSpc>
                <a:spcPct val="100000"/>
              </a:lnSpc>
              <a:spcBef>
                <a:spcPts val="0"/>
              </a:spcBef>
              <a:spcAft>
                <a:spcPts val="0"/>
              </a:spcAft>
              <a:buSzPts val="1100"/>
              <a:buChar char="-"/>
            </a:pPr>
            <a:r>
              <a:rPr lang="en-US"/>
              <a:t>Providing alternative presentations of your content.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We all navigate and find content differently, depending on our preferences, skills and abilities. Content should be presented in a way that supports different styles of web navigation. </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Reminder: The page title is often the same as the main heading of the page.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Screen readers indicated stuctural information on webpages such as heading, list items, links and more to help users navige the page. Accessing information in an effective manner.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Easy read encourages us to write in short, clear sentences, using one idea in every sentence.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Personal pronouns are preferable to using things like “one” (ie. “To participate in the program, one must complete an application”)</a:t>
            </a:r>
            <a:endParaRPr/>
          </a:p>
          <a:p>
            <a:pPr marL="0" lvl="0" indent="0" algn="l" rtl="0">
              <a:lnSpc>
                <a:spcPct val="100000"/>
              </a:lnSpc>
              <a:spcBef>
                <a:spcPts val="0"/>
              </a:spcBef>
              <a:spcAft>
                <a:spcPts val="0"/>
              </a:spcAft>
              <a:buSzPts val="1400"/>
              <a:buNone/>
            </a:pPr>
            <a:r>
              <a:rPr lang="en-US"/>
              <a:t>Also, shorthand may include a lack of repetition of subject pronouns, but this may turn into subject confusion without a pronoun to keep the person on track.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Easy Read suggest using active verbs because they describe what someone does.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Jargon: Specific words or expressions that are used by a particular profession or group and are difficult for others to understand.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a:solidFill>
                  <a:srgbClr val="222222"/>
                </a:solidFill>
                <a:highlight>
                  <a:srgbClr val="FFFFFF"/>
                </a:highlight>
                <a:latin typeface="Helvetica Neue"/>
                <a:ea typeface="Helvetica Neue"/>
                <a:cs typeface="Helvetica Neue"/>
                <a:sym typeface="Helvetica Neue"/>
              </a:rPr>
              <a:t>The reading level is not a perfect way to know if something is easy to understand, but it is a good start. All text should be no more than a 5th grade reading level, at most. REMEMBER-- that a 5th grade reading level is not the same thing as appropriate for a 5th grader.  “Grade level” is just the language used by most readability scales.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Beyond support for students...larger accessibility reach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Examples: </a:t>
            </a:r>
            <a:endParaRPr/>
          </a:p>
          <a:p>
            <a:pPr marL="0" lvl="0" indent="0" algn="l" rtl="0">
              <a:lnSpc>
                <a:spcPct val="100000"/>
              </a:lnSpc>
              <a:spcBef>
                <a:spcPts val="0"/>
              </a:spcBef>
              <a:spcAft>
                <a:spcPts val="0"/>
              </a:spcAft>
              <a:buSzPts val="1400"/>
              <a:buNone/>
            </a:pPr>
            <a:r>
              <a:rPr lang="en-US"/>
              <a:t>Presentations: we all want to sound smart, but using plain language engages more of the audience, including students or professional training</a:t>
            </a:r>
            <a:endParaRPr/>
          </a:p>
          <a:p>
            <a:pPr marL="0" lvl="0" indent="0" algn="l" rtl="0">
              <a:lnSpc>
                <a:spcPct val="100000"/>
              </a:lnSpc>
              <a:spcBef>
                <a:spcPts val="0"/>
              </a:spcBef>
              <a:spcAft>
                <a:spcPts val="0"/>
              </a:spcAft>
              <a:buSzPts val="1400"/>
              <a:buNone/>
            </a:pPr>
            <a:r>
              <a:rPr lang="en-US"/>
              <a:t>When you send notes home and study guides in plain language, you increase the chance that parents will understand and apply the information as well</a:t>
            </a:r>
            <a:endParaRPr/>
          </a:p>
          <a:p>
            <a:pPr marL="0" lvl="0" indent="0" algn="l" rtl="0">
              <a:lnSpc>
                <a:spcPct val="100000"/>
              </a:lnSpc>
              <a:spcBef>
                <a:spcPts val="0"/>
              </a:spcBef>
              <a:spcAft>
                <a:spcPts val="0"/>
              </a:spcAft>
              <a:buSzPts val="1400"/>
              <a:buNone/>
            </a:pPr>
            <a:r>
              <a:rPr lang="en-US"/>
              <a:t>Meeting notes and agenda- focus on the important information and your point won’t get lost in the jargon</a:t>
            </a:r>
            <a:endParaRPr/>
          </a:p>
          <a:p>
            <a:pPr marL="0" lvl="0" indent="0" algn="l" rtl="0">
              <a:lnSpc>
                <a:spcPct val="100000"/>
              </a:lnSpc>
              <a:spcBef>
                <a:spcPts val="0"/>
              </a:spcBef>
              <a:spcAft>
                <a:spcPts val="0"/>
              </a:spcAft>
              <a:buSzPts val="1400"/>
              <a:buNone/>
            </a:pPr>
            <a:r>
              <a:rPr lang="en-US"/>
              <a:t>Websites and Social Media- to reach a broader audience and get your message across clearly</a:t>
            </a:r>
            <a:endParaRPr/>
          </a:p>
          <a:p>
            <a:pPr marL="0" lvl="0" indent="0" algn="l" rtl="0">
              <a:lnSpc>
                <a:spcPct val="100000"/>
              </a:lnSpc>
              <a:spcBef>
                <a:spcPts val="0"/>
              </a:spcBef>
              <a:spcAft>
                <a:spcPts val="0"/>
              </a:spcAft>
              <a:buSzPts val="1400"/>
              <a:buNone/>
            </a:pPr>
            <a:r>
              <a:rPr lang="en-US"/>
              <a:t>Internal communication- memos, emails, etc, can cut down miscommunication and increase understanding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Doesn't mean you don't’ have to provide accommodations! </a:t>
            </a:r>
            <a:endParaRPr/>
          </a:p>
          <a:p>
            <a:pPr marL="0" lvl="0" indent="0" algn="l" rtl="0">
              <a:lnSpc>
                <a:spcPct val="100000"/>
              </a:lnSpc>
              <a:spcBef>
                <a:spcPts val="0"/>
              </a:spcBef>
              <a:spcAft>
                <a:spcPts val="0"/>
              </a:spcAft>
              <a:buSzPts val="1400"/>
              <a:buNone/>
            </a:pPr>
            <a:r>
              <a:rPr lang="en-US"/>
              <a:t>It’s a process that allows you to evaluate and remove as many barriers as possible by providing lots of various “points of entry/engagement”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http://blog.core-ed.org/blog/2019/03/why-udl-is-valuable.html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Culturally responsive as well! Disability is a culture and community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Simply put plain language removes barriers between you and your consumers. Plain Language is a necessity and can have a big pay off for both consumers and organizations. If someone is not understanding the content-- you are not reaching them. 20% of Americans read below a 5th grade level while the majority has an 8th grade level-- therefore, are you meeting the expectations?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There are a lot of resources out there. If you arent considered a federal entity-- you may want to still check the resources as it will ensure you are reaching all possible customers.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grpSp>
        <p:nvGrpSpPr>
          <p:cNvPr id="15" name="Google Shape;15;p6"/>
          <p:cNvGrpSpPr/>
          <p:nvPr/>
        </p:nvGrpSpPr>
        <p:grpSpPr>
          <a:xfrm>
            <a:off x="251015" y="1"/>
            <a:ext cx="12084420" cy="6858000"/>
            <a:chOff x="251015" y="1"/>
            <a:chExt cx="4994835" cy="6858000"/>
          </a:xfrm>
        </p:grpSpPr>
        <p:sp>
          <p:nvSpPr>
            <p:cNvPr id="16" name="Google Shape;16;p6"/>
            <p:cNvSpPr/>
            <p:nvPr/>
          </p:nvSpPr>
          <p:spPr>
            <a:xfrm>
              <a:off x="251015" y="1"/>
              <a:ext cx="499483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6"/>
            <p:cNvSpPr/>
            <p:nvPr/>
          </p:nvSpPr>
          <p:spPr>
            <a:xfrm>
              <a:off x="322731" y="62752"/>
              <a:ext cx="4840941" cy="6732495"/>
            </a:xfrm>
            <a:prstGeom prst="rect">
              <a:avLst/>
            </a:prstGeom>
            <a:noFill/>
            <a:ln w="1905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6"/>
            <p:cNvSpPr/>
            <p:nvPr/>
          </p:nvSpPr>
          <p:spPr>
            <a:xfrm>
              <a:off x="381000" y="121921"/>
              <a:ext cx="4724400" cy="6614160"/>
            </a:xfrm>
            <a:prstGeom prst="rect">
              <a:avLst/>
            </a:prstGeom>
            <a:noFill/>
            <a:ln w="19050" cap="flat" cmpd="sng">
              <a:solidFill>
                <a:srgbClr val="D2DC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9" name="Google Shape;19;p6"/>
          <p:cNvGrpSpPr/>
          <p:nvPr/>
        </p:nvGrpSpPr>
        <p:grpSpPr>
          <a:xfrm>
            <a:off x="921658" y="351133"/>
            <a:ext cx="3894846" cy="711175"/>
            <a:chOff x="823652" y="411187"/>
            <a:chExt cx="3894846" cy="711175"/>
          </a:xfrm>
        </p:grpSpPr>
        <p:pic>
          <p:nvPicPr>
            <p:cNvPr id="20" name="Google Shape;20;p6"/>
            <p:cNvPicPr preferRelativeResize="0"/>
            <p:nvPr/>
          </p:nvPicPr>
          <p:blipFill rotWithShape="1">
            <a:blip r:embed="rId2">
              <a:alphaModFix/>
            </a:blip>
            <a:srcRect/>
            <a:stretch/>
          </p:blipFill>
          <p:spPr>
            <a:xfrm>
              <a:off x="1937198" y="411187"/>
              <a:ext cx="2781300" cy="711175"/>
            </a:xfrm>
            <a:prstGeom prst="rect">
              <a:avLst/>
            </a:prstGeom>
            <a:noFill/>
            <a:ln>
              <a:noFill/>
            </a:ln>
          </p:spPr>
        </p:pic>
        <p:pic>
          <p:nvPicPr>
            <p:cNvPr id="21" name="Google Shape;21;p6"/>
            <p:cNvPicPr preferRelativeResize="0"/>
            <p:nvPr/>
          </p:nvPicPr>
          <p:blipFill rotWithShape="1">
            <a:blip r:embed="rId3">
              <a:alphaModFix/>
            </a:blip>
            <a:srcRect r="56238"/>
            <a:stretch/>
          </p:blipFill>
          <p:spPr>
            <a:xfrm>
              <a:off x="823652" y="471090"/>
              <a:ext cx="1146204" cy="640386"/>
            </a:xfrm>
            <a:prstGeom prst="rect">
              <a:avLst/>
            </a:prstGeom>
            <a:noFill/>
            <a:ln>
              <a:noFill/>
            </a:ln>
          </p:spPr>
        </p:pic>
      </p:grpSp>
      <p:sp>
        <p:nvSpPr>
          <p:cNvPr id="22" name="Google Shape;22;p6"/>
          <p:cNvSpPr txBox="1">
            <a:spLocks noGrp="1"/>
          </p:cNvSpPr>
          <p:nvPr>
            <p:ph type="ctrTitle"/>
          </p:nvPr>
        </p:nvSpPr>
        <p:spPr>
          <a:xfrm>
            <a:off x="510539" y="2142986"/>
            <a:ext cx="978094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838"/>
              </a:buClr>
              <a:buSzPts val="4000"/>
              <a:buFont typeface="Tahoma"/>
              <a:buNone/>
              <a:defRPr sz="4000" b="1">
                <a:solidFill>
                  <a:srgbClr val="3A38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subTitle" idx="1"/>
          </p:nvPr>
        </p:nvSpPr>
        <p:spPr>
          <a:xfrm>
            <a:off x="635000" y="4556354"/>
            <a:ext cx="9656482" cy="8429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5A9B"/>
              </a:buClr>
              <a:buSzPts val="2640"/>
              <a:buNone/>
              <a:defRPr sz="2400">
                <a:solidFill>
                  <a:srgbClr val="005A9B"/>
                </a:solidFill>
              </a:defRPr>
            </a:lvl1pPr>
            <a:lvl2pPr lvl="1" algn="ctr">
              <a:lnSpc>
                <a:spcPct val="90000"/>
              </a:lnSpc>
              <a:spcBef>
                <a:spcPts val="500"/>
              </a:spcBef>
              <a:spcAft>
                <a:spcPts val="0"/>
              </a:spcAft>
              <a:buClr>
                <a:srgbClr val="3A3838"/>
              </a:buClr>
              <a:buSzPts val="18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760"/>
              <a:buNone/>
              <a:defRPr sz="1600"/>
            </a:lvl4pPr>
            <a:lvl5pPr lvl="4" algn="ctr">
              <a:lnSpc>
                <a:spcPct val="90000"/>
              </a:lnSpc>
              <a:spcBef>
                <a:spcPts val="500"/>
              </a:spcBef>
              <a:spcAft>
                <a:spcPts val="0"/>
              </a:spcAft>
              <a:buClr>
                <a:srgbClr val="3A3838"/>
              </a:buClr>
              <a:buSzPts val="144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6"/>
          <p:cNvSpPr txBox="1">
            <a:spLocks noGrp="1"/>
          </p:cNvSpPr>
          <p:nvPr>
            <p:ph type="body" idx="2"/>
          </p:nvPr>
        </p:nvSpPr>
        <p:spPr>
          <a:xfrm>
            <a:off x="635000" y="5399088"/>
            <a:ext cx="9656482" cy="8223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2200"/>
              <a:buNone/>
              <a:defRPr sz="2000"/>
            </a:lvl1pPr>
            <a:lvl2pPr marL="914400" lvl="1" indent="-331469" algn="l">
              <a:lnSpc>
                <a:spcPct val="90000"/>
              </a:lnSpc>
              <a:spcBef>
                <a:spcPts val="500"/>
              </a:spcBef>
              <a:spcAft>
                <a:spcPts val="0"/>
              </a:spcAft>
              <a:buClr>
                <a:srgbClr val="3A3838"/>
              </a:buClr>
              <a:buSzPts val="1620"/>
              <a:buChar char="o"/>
              <a:defRPr/>
            </a:lvl2pPr>
            <a:lvl3pPr marL="1371600" lvl="2" indent="-342900" algn="l">
              <a:lnSpc>
                <a:spcPct val="90000"/>
              </a:lnSpc>
              <a:spcBef>
                <a:spcPts val="500"/>
              </a:spcBef>
              <a:spcAft>
                <a:spcPts val="0"/>
              </a:spcAft>
              <a:buClr>
                <a:srgbClr val="3A3838"/>
              </a:buClr>
              <a:buSzPts val="1800"/>
              <a:buChar char="▪"/>
              <a:defRPr/>
            </a:lvl3pPr>
            <a:lvl4pPr marL="1828800" lvl="3" indent="-354330" algn="l">
              <a:lnSpc>
                <a:spcPct val="90000"/>
              </a:lnSpc>
              <a:spcBef>
                <a:spcPts val="500"/>
              </a:spcBef>
              <a:spcAft>
                <a:spcPts val="0"/>
              </a:spcAft>
              <a:buClr>
                <a:srgbClr val="3A3838"/>
              </a:buClr>
              <a:buSzPts val="1980"/>
              <a:buChar char="•"/>
              <a:defRPr/>
            </a:lvl4pPr>
            <a:lvl5pPr marL="2286000" lvl="4" indent="-331470" algn="l">
              <a:lnSpc>
                <a:spcPct val="90000"/>
              </a:lnSpc>
              <a:spcBef>
                <a:spcPts val="500"/>
              </a:spcBef>
              <a:spcAft>
                <a:spcPts val="0"/>
              </a:spcAft>
              <a:buClr>
                <a:srgbClr val="3A3838"/>
              </a:buClr>
              <a:buSzPts val="162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43"/>
          <p:cNvSpPr/>
          <p:nvPr/>
        </p:nvSpPr>
        <p:spPr>
          <a:xfrm>
            <a:off x="0" y="0"/>
            <a:ext cx="12192000" cy="14996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 name="Google Shape;86;p43"/>
          <p:cNvSpPr txBox="1">
            <a:spLocks noGrp="1"/>
          </p:cNvSpPr>
          <p:nvPr>
            <p:ph type="title"/>
          </p:nvPr>
        </p:nvSpPr>
        <p:spPr>
          <a:xfrm flipH="1">
            <a:off x="415633" y="667900"/>
            <a:ext cx="11360800" cy="83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87" name="Google Shape;87;p43"/>
          <p:cNvSpPr txBox="1">
            <a:spLocks noGrp="1"/>
          </p:cNvSpPr>
          <p:nvPr>
            <p:ph type="body" idx="1"/>
          </p:nvPr>
        </p:nvSpPr>
        <p:spPr>
          <a:xfrm>
            <a:off x="415600" y="2007600"/>
            <a:ext cx="5333200" cy="4101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2133"/>
              </a:spcBef>
              <a:spcAft>
                <a:spcPts val="0"/>
              </a:spcAft>
              <a:buSzPts val="1100"/>
              <a:buChar char="○"/>
              <a:defRPr/>
            </a:lvl2pPr>
            <a:lvl3pPr marL="1371600" lvl="2" indent="-298450" algn="l">
              <a:lnSpc>
                <a:spcPct val="115000"/>
              </a:lnSpc>
              <a:spcBef>
                <a:spcPts val="2133"/>
              </a:spcBef>
              <a:spcAft>
                <a:spcPts val="0"/>
              </a:spcAft>
              <a:buSzPts val="1100"/>
              <a:buChar char="■"/>
              <a:defRPr/>
            </a:lvl3pPr>
            <a:lvl4pPr marL="1828800" lvl="3" indent="-298450" algn="l">
              <a:lnSpc>
                <a:spcPct val="115000"/>
              </a:lnSpc>
              <a:spcBef>
                <a:spcPts val="2133"/>
              </a:spcBef>
              <a:spcAft>
                <a:spcPts val="0"/>
              </a:spcAft>
              <a:buSzPts val="1100"/>
              <a:buChar char="●"/>
              <a:defRPr/>
            </a:lvl4pPr>
            <a:lvl5pPr marL="2286000" lvl="4" indent="-298450" algn="l">
              <a:lnSpc>
                <a:spcPct val="115000"/>
              </a:lnSpc>
              <a:spcBef>
                <a:spcPts val="2133"/>
              </a:spcBef>
              <a:spcAft>
                <a:spcPts val="0"/>
              </a:spcAft>
              <a:buSzPts val="1100"/>
              <a:buChar char="○"/>
              <a:defRPr/>
            </a:lvl5pPr>
            <a:lvl6pPr marL="2743200" lvl="5" indent="-298450" algn="l">
              <a:lnSpc>
                <a:spcPct val="115000"/>
              </a:lnSpc>
              <a:spcBef>
                <a:spcPts val="2133"/>
              </a:spcBef>
              <a:spcAft>
                <a:spcPts val="0"/>
              </a:spcAft>
              <a:buSzPts val="1100"/>
              <a:buChar char="■"/>
              <a:defRPr/>
            </a:lvl6pPr>
            <a:lvl7pPr marL="3200400" lvl="6" indent="-298450" algn="l">
              <a:lnSpc>
                <a:spcPct val="115000"/>
              </a:lnSpc>
              <a:spcBef>
                <a:spcPts val="2133"/>
              </a:spcBef>
              <a:spcAft>
                <a:spcPts val="0"/>
              </a:spcAft>
              <a:buSzPts val="1100"/>
              <a:buChar char="●"/>
              <a:defRPr/>
            </a:lvl7pPr>
            <a:lvl8pPr marL="3657600" lvl="7" indent="-298450" algn="l">
              <a:lnSpc>
                <a:spcPct val="115000"/>
              </a:lnSpc>
              <a:spcBef>
                <a:spcPts val="2133"/>
              </a:spcBef>
              <a:spcAft>
                <a:spcPts val="0"/>
              </a:spcAft>
              <a:buSzPts val="1100"/>
              <a:buChar char="○"/>
              <a:defRPr/>
            </a:lvl8pPr>
            <a:lvl9pPr marL="4114800" lvl="8" indent="-298450" algn="l">
              <a:lnSpc>
                <a:spcPct val="115000"/>
              </a:lnSpc>
              <a:spcBef>
                <a:spcPts val="2133"/>
              </a:spcBef>
              <a:spcAft>
                <a:spcPts val="2133"/>
              </a:spcAft>
              <a:buSzPts val="1100"/>
              <a:buChar char="■"/>
              <a:defRPr/>
            </a:lvl9pPr>
          </a:lstStyle>
          <a:p>
            <a:endParaRPr/>
          </a:p>
        </p:txBody>
      </p:sp>
      <p:sp>
        <p:nvSpPr>
          <p:cNvPr id="88" name="Google Shape;88;p43"/>
          <p:cNvSpPr txBox="1">
            <a:spLocks noGrp="1"/>
          </p:cNvSpPr>
          <p:nvPr>
            <p:ph type="body" idx="2"/>
          </p:nvPr>
        </p:nvSpPr>
        <p:spPr>
          <a:xfrm>
            <a:off x="6443200" y="2007600"/>
            <a:ext cx="5333200" cy="4101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2133"/>
              </a:spcBef>
              <a:spcAft>
                <a:spcPts val="0"/>
              </a:spcAft>
              <a:buSzPts val="1100"/>
              <a:buChar char="○"/>
              <a:defRPr/>
            </a:lvl2pPr>
            <a:lvl3pPr marL="1371600" lvl="2" indent="-298450" algn="l">
              <a:lnSpc>
                <a:spcPct val="115000"/>
              </a:lnSpc>
              <a:spcBef>
                <a:spcPts val="2133"/>
              </a:spcBef>
              <a:spcAft>
                <a:spcPts val="0"/>
              </a:spcAft>
              <a:buSzPts val="1100"/>
              <a:buChar char="■"/>
              <a:defRPr/>
            </a:lvl3pPr>
            <a:lvl4pPr marL="1828800" lvl="3" indent="-298450" algn="l">
              <a:lnSpc>
                <a:spcPct val="115000"/>
              </a:lnSpc>
              <a:spcBef>
                <a:spcPts val="2133"/>
              </a:spcBef>
              <a:spcAft>
                <a:spcPts val="0"/>
              </a:spcAft>
              <a:buSzPts val="1100"/>
              <a:buChar char="●"/>
              <a:defRPr/>
            </a:lvl4pPr>
            <a:lvl5pPr marL="2286000" lvl="4" indent="-298450" algn="l">
              <a:lnSpc>
                <a:spcPct val="115000"/>
              </a:lnSpc>
              <a:spcBef>
                <a:spcPts val="2133"/>
              </a:spcBef>
              <a:spcAft>
                <a:spcPts val="0"/>
              </a:spcAft>
              <a:buSzPts val="1100"/>
              <a:buChar char="○"/>
              <a:defRPr/>
            </a:lvl5pPr>
            <a:lvl6pPr marL="2743200" lvl="5" indent="-298450" algn="l">
              <a:lnSpc>
                <a:spcPct val="115000"/>
              </a:lnSpc>
              <a:spcBef>
                <a:spcPts val="2133"/>
              </a:spcBef>
              <a:spcAft>
                <a:spcPts val="0"/>
              </a:spcAft>
              <a:buSzPts val="1100"/>
              <a:buChar char="■"/>
              <a:defRPr/>
            </a:lvl6pPr>
            <a:lvl7pPr marL="3200400" lvl="6" indent="-298450" algn="l">
              <a:lnSpc>
                <a:spcPct val="115000"/>
              </a:lnSpc>
              <a:spcBef>
                <a:spcPts val="2133"/>
              </a:spcBef>
              <a:spcAft>
                <a:spcPts val="0"/>
              </a:spcAft>
              <a:buSzPts val="1100"/>
              <a:buChar char="●"/>
              <a:defRPr/>
            </a:lvl7pPr>
            <a:lvl8pPr marL="3657600" lvl="7" indent="-298450" algn="l">
              <a:lnSpc>
                <a:spcPct val="115000"/>
              </a:lnSpc>
              <a:spcBef>
                <a:spcPts val="2133"/>
              </a:spcBef>
              <a:spcAft>
                <a:spcPts val="0"/>
              </a:spcAft>
              <a:buSzPts val="1100"/>
              <a:buChar char="○"/>
              <a:defRPr/>
            </a:lvl8pPr>
            <a:lvl9pPr marL="4114800" lvl="8" indent="-298450" algn="l">
              <a:lnSpc>
                <a:spcPct val="115000"/>
              </a:lnSpc>
              <a:spcBef>
                <a:spcPts val="2133"/>
              </a:spcBef>
              <a:spcAft>
                <a:spcPts val="2133"/>
              </a:spcAft>
              <a:buSzPts val="1100"/>
              <a:buChar char="■"/>
              <a:defRPr/>
            </a:lvl9pPr>
          </a:lstStyle>
          <a:p>
            <a:endParaRPr/>
          </a:p>
        </p:txBody>
      </p:sp>
      <p:sp>
        <p:nvSpPr>
          <p:cNvPr id="89" name="Google Shape;89;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no circles">
  <p:cSld name="section title no circles">
    <p:spTree>
      <p:nvGrpSpPr>
        <p:cNvPr id="1" name="Shape 25"/>
        <p:cNvGrpSpPr/>
        <p:nvPr/>
      </p:nvGrpSpPr>
      <p:grpSpPr>
        <a:xfrm>
          <a:off x="0" y="0"/>
          <a:ext cx="0" cy="0"/>
          <a:chOff x="0" y="0"/>
          <a:chExt cx="0" cy="0"/>
        </a:xfrm>
      </p:grpSpPr>
      <p:pic>
        <p:nvPicPr>
          <p:cNvPr id="26" name="Google Shape;26;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8"/>
          <p:cNvSpPr txBox="1">
            <a:spLocks noGrp="1"/>
          </p:cNvSpPr>
          <p:nvPr>
            <p:ph type="sldNum" idx="12"/>
          </p:nvPr>
        </p:nvSpPr>
        <p:spPr>
          <a:xfrm>
            <a:off x="11658600" y="6455664"/>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8"/>
          <p:cNvPicPr preferRelativeResize="0"/>
          <p:nvPr/>
        </p:nvPicPr>
        <p:blipFill rotWithShape="1">
          <a:blip r:embed="rId3">
            <a:alphaModFix/>
          </a:blip>
          <a:srcRect/>
          <a:stretch/>
        </p:blipFill>
        <p:spPr>
          <a:xfrm>
            <a:off x="6498333" y="3307079"/>
            <a:ext cx="1757671" cy="1595087"/>
          </a:xfrm>
          <a:prstGeom prst="rect">
            <a:avLst/>
          </a:prstGeom>
          <a:noFill/>
          <a:ln>
            <a:noFill/>
          </a:ln>
        </p:spPr>
      </p:pic>
      <p:sp>
        <p:nvSpPr>
          <p:cNvPr id="29" name="Google Shape;29;p38"/>
          <p:cNvSpPr txBox="1">
            <a:spLocks noGrp="1"/>
          </p:cNvSpPr>
          <p:nvPr>
            <p:ph type="title"/>
          </p:nvPr>
        </p:nvSpPr>
        <p:spPr>
          <a:xfrm>
            <a:off x="6498332" y="366534"/>
            <a:ext cx="5145027" cy="15226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838"/>
              </a:buClr>
              <a:buSzPts val="3200"/>
              <a:buFont typeface="Tahoma"/>
              <a:buNone/>
              <a:defRPr sz="3200">
                <a:solidFill>
                  <a:srgbClr val="3A38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0" name="Google Shape;30;p38"/>
          <p:cNvCxnSpPr/>
          <p:nvPr/>
        </p:nvCxnSpPr>
        <p:spPr>
          <a:xfrm>
            <a:off x="6729558" y="1942143"/>
            <a:ext cx="4913801" cy="0"/>
          </a:xfrm>
          <a:prstGeom prst="straightConnector1">
            <a:avLst/>
          </a:prstGeom>
          <a:noFill/>
          <a:ln w="12700" cap="flat" cmpd="sng">
            <a:solidFill>
              <a:srgbClr val="2C77AA"/>
            </a:solidFill>
            <a:prstDash val="solid"/>
            <a:miter lim="800000"/>
            <a:headEnd type="none" w="sm" len="sm"/>
            <a:tailEnd type="none" w="sm" len="sm"/>
          </a:ln>
        </p:spPr>
      </p:cxnSp>
      <p:sp>
        <p:nvSpPr>
          <p:cNvPr id="31" name="Google Shape;31;p38"/>
          <p:cNvSpPr txBox="1">
            <a:spLocks noGrp="1"/>
          </p:cNvSpPr>
          <p:nvPr>
            <p:ph type="body" idx="1"/>
          </p:nvPr>
        </p:nvSpPr>
        <p:spPr>
          <a:xfrm>
            <a:off x="6729558" y="2028308"/>
            <a:ext cx="4913801" cy="700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2640"/>
              <a:buNone/>
              <a:defRPr sz="2400">
                <a:solidFill>
                  <a:srgbClr val="3A3838"/>
                </a:solidFill>
              </a:defRPr>
            </a:lvl1pPr>
            <a:lvl2pPr marL="914400" lvl="1" indent="-228600" algn="l">
              <a:lnSpc>
                <a:spcPct val="90000"/>
              </a:lnSpc>
              <a:spcBef>
                <a:spcPts val="500"/>
              </a:spcBef>
              <a:spcAft>
                <a:spcPts val="0"/>
              </a:spcAft>
              <a:buClr>
                <a:srgbClr val="3A3838"/>
              </a:buClr>
              <a:buSzPts val="1800"/>
              <a:buNone/>
              <a:defRPr sz="2000"/>
            </a:lvl2pPr>
            <a:lvl3pPr marL="1371600" lvl="2" indent="-228600" algn="l">
              <a:lnSpc>
                <a:spcPct val="90000"/>
              </a:lnSpc>
              <a:spcBef>
                <a:spcPts val="500"/>
              </a:spcBef>
              <a:spcAft>
                <a:spcPts val="0"/>
              </a:spcAft>
              <a:buClr>
                <a:srgbClr val="3A3838"/>
              </a:buClr>
              <a:buSzPts val="2000"/>
              <a:buNone/>
              <a:defRPr sz="2000"/>
            </a:lvl3pPr>
            <a:lvl4pPr marL="1828800" lvl="3" indent="-228600" algn="l">
              <a:lnSpc>
                <a:spcPct val="90000"/>
              </a:lnSpc>
              <a:spcBef>
                <a:spcPts val="500"/>
              </a:spcBef>
              <a:spcAft>
                <a:spcPts val="0"/>
              </a:spcAft>
              <a:buClr>
                <a:srgbClr val="3A3838"/>
              </a:buClr>
              <a:buSzPts val="2200"/>
              <a:buNone/>
              <a:defRPr sz="2000"/>
            </a:lvl4pPr>
            <a:lvl5pPr marL="2286000" lvl="4" indent="-228600" algn="l">
              <a:lnSpc>
                <a:spcPct val="90000"/>
              </a:lnSpc>
              <a:spcBef>
                <a:spcPts val="500"/>
              </a:spcBef>
              <a:spcAft>
                <a:spcPts val="0"/>
              </a:spcAft>
              <a:buClr>
                <a:srgbClr val="3A3838"/>
              </a:buClr>
              <a:buSzPts val="18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658600" y="6455664"/>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7"/>
          <p:cNvGrpSpPr/>
          <p:nvPr/>
        </p:nvGrpSpPr>
        <p:grpSpPr>
          <a:xfrm>
            <a:off x="9134856" y="6291072"/>
            <a:ext cx="2496312" cy="457200"/>
            <a:chOff x="823652" y="411187"/>
            <a:chExt cx="3894846" cy="711175"/>
          </a:xfrm>
        </p:grpSpPr>
        <p:pic>
          <p:nvPicPr>
            <p:cNvPr id="35" name="Google Shape;35;p7"/>
            <p:cNvPicPr preferRelativeResize="0"/>
            <p:nvPr/>
          </p:nvPicPr>
          <p:blipFill rotWithShape="1">
            <a:blip r:embed="rId2">
              <a:alphaModFix/>
            </a:blip>
            <a:srcRect/>
            <a:stretch/>
          </p:blipFill>
          <p:spPr>
            <a:xfrm>
              <a:off x="1937198" y="411187"/>
              <a:ext cx="2781300" cy="711175"/>
            </a:xfrm>
            <a:prstGeom prst="rect">
              <a:avLst/>
            </a:prstGeom>
            <a:noFill/>
            <a:ln>
              <a:noFill/>
            </a:ln>
          </p:spPr>
        </p:pic>
        <p:pic>
          <p:nvPicPr>
            <p:cNvPr id="36" name="Google Shape;36;p7"/>
            <p:cNvPicPr preferRelativeResize="0"/>
            <p:nvPr/>
          </p:nvPicPr>
          <p:blipFill rotWithShape="1">
            <a:blip r:embed="rId3">
              <a:alphaModFix/>
            </a:blip>
            <a:srcRect r="56238"/>
            <a:stretch/>
          </p:blipFill>
          <p:spPr>
            <a:xfrm>
              <a:off x="823652" y="471090"/>
              <a:ext cx="1146204" cy="640386"/>
            </a:xfrm>
            <a:prstGeom prst="rect">
              <a:avLst/>
            </a:prstGeom>
            <a:noFill/>
            <a:ln>
              <a:noFill/>
            </a:ln>
          </p:spPr>
        </p:pic>
      </p:grpSp>
      <p:sp>
        <p:nvSpPr>
          <p:cNvPr id="37" name="Google Shape;3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77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8" name="Google Shape;38;p7"/>
          <p:cNvGrpSpPr/>
          <p:nvPr/>
        </p:nvGrpSpPr>
        <p:grpSpPr>
          <a:xfrm>
            <a:off x="835864" y="1712340"/>
            <a:ext cx="10556036" cy="122809"/>
            <a:chOff x="835864" y="1712341"/>
            <a:chExt cx="10235790" cy="121094"/>
          </a:xfrm>
        </p:grpSpPr>
        <p:sp>
          <p:nvSpPr>
            <p:cNvPr id="39" name="Google Shape;39;p7"/>
            <p:cNvSpPr/>
            <p:nvPr/>
          </p:nvSpPr>
          <p:spPr>
            <a:xfrm>
              <a:off x="838200" y="1712341"/>
              <a:ext cx="10233454" cy="45719"/>
            </a:xfrm>
            <a:prstGeom prst="rect">
              <a:avLst/>
            </a:prstGeom>
            <a:solidFill>
              <a:srgbClr val="D2DC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7"/>
            <p:cNvSpPr/>
            <p:nvPr/>
          </p:nvSpPr>
          <p:spPr>
            <a:xfrm>
              <a:off x="835864" y="1787716"/>
              <a:ext cx="10233454" cy="45719"/>
            </a:xfrm>
            <a:prstGeom prst="rect">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1" name="Google Shape;41;p7"/>
          <p:cNvSpPr txBox="1">
            <a:spLocks noGrp="1"/>
          </p:cNvSpPr>
          <p:nvPr>
            <p:ph type="body" idx="1"/>
          </p:nvPr>
        </p:nvSpPr>
        <p:spPr>
          <a:xfrm>
            <a:off x="838200" y="1835150"/>
            <a:ext cx="10515600" cy="3873656"/>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1000"/>
              </a:spcBef>
              <a:spcAft>
                <a:spcPts val="0"/>
              </a:spcAft>
              <a:buClr>
                <a:srgbClr val="3A3838"/>
              </a:buClr>
              <a:buSzPts val="1980"/>
              <a:buChar char="•"/>
              <a:defRPr/>
            </a:lvl1pPr>
            <a:lvl2pPr marL="914400" lvl="1" indent="-331469" algn="l">
              <a:lnSpc>
                <a:spcPct val="90000"/>
              </a:lnSpc>
              <a:spcBef>
                <a:spcPts val="500"/>
              </a:spcBef>
              <a:spcAft>
                <a:spcPts val="0"/>
              </a:spcAft>
              <a:buClr>
                <a:srgbClr val="3A3838"/>
              </a:buClr>
              <a:buSzPts val="1620"/>
              <a:buChar char="o"/>
              <a:defRPr/>
            </a:lvl2pPr>
            <a:lvl3pPr marL="1371600" lvl="2" indent="-342900" algn="l">
              <a:lnSpc>
                <a:spcPct val="90000"/>
              </a:lnSpc>
              <a:spcBef>
                <a:spcPts val="500"/>
              </a:spcBef>
              <a:spcAft>
                <a:spcPts val="0"/>
              </a:spcAft>
              <a:buClr>
                <a:srgbClr val="3A3838"/>
              </a:buClr>
              <a:buSzPts val="1800"/>
              <a:buChar char="▪"/>
              <a:defRPr/>
            </a:lvl3pPr>
            <a:lvl4pPr marL="1828800" lvl="3" indent="-354330" algn="l">
              <a:lnSpc>
                <a:spcPct val="90000"/>
              </a:lnSpc>
              <a:spcBef>
                <a:spcPts val="500"/>
              </a:spcBef>
              <a:spcAft>
                <a:spcPts val="0"/>
              </a:spcAft>
              <a:buClr>
                <a:srgbClr val="3A3838"/>
              </a:buClr>
              <a:buSzPts val="1980"/>
              <a:buChar char="•"/>
              <a:defRPr/>
            </a:lvl4pPr>
            <a:lvl5pPr marL="2286000" lvl="4" indent="-331470" algn="l">
              <a:lnSpc>
                <a:spcPct val="90000"/>
              </a:lnSpc>
              <a:spcBef>
                <a:spcPts val="500"/>
              </a:spcBef>
              <a:spcAft>
                <a:spcPts val="0"/>
              </a:spcAft>
              <a:buClr>
                <a:srgbClr val="3A3838"/>
              </a:buClr>
              <a:buSzPts val="162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sldNum" idx="12"/>
          </p:nvPr>
        </p:nvSpPr>
        <p:spPr>
          <a:xfrm>
            <a:off x="11658600" y="6455664"/>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18"/>
          <p:cNvGrpSpPr/>
          <p:nvPr/>
        </p:nvGrpSpPr>
        <p:grpSpPr>
          <a:xfrm>
            <a:off x="9134856" y="6291693"/>
            <a:ext cx="2496312" cy="457200"/>
            <a:chOff x="823652" y="411187"/>
            <a:chExt cx="3894846" cy="711175"/>
          </a:xfrm>
        </p:grpSpPr>
        <p:pic>
          <p:nvPicPr>
            <p:cNvPr id="47" name="Google Shape;47;p18"/>
            <p:cNvPicPr preferRelativeResize="0"/>
            <p:nvPr/>
          </p:nvPicPr>
          <p:blipFill rotWithShape="1">
            <a:blip r:embed="rId2">
              <a:alphaModFix/>
            </a:blip>
            <a:srcRect/>
            <a:stretch/>
          </p:blipFill>
          <p:spPr>
            <a:xfrm>
              <a:off x="1937198" y="411187"/>
              <a:ext cx="2781300" cy="711175"/>
            </a:xfrm>
            <a:prstGeom prst="rect">
              <a:avLst/>
            </a:prstGeom>
            <a:noFill/>
            <a:ln>
              <a:noFill/>
            </a:ln>
          </p:spPr>
        </p:pic>
        <p:pic>
          <p:nvPicPr>
            <p:cNvPr id="48" name="Google Shape;48;p18"/>
            <p:cNvPicPr preferRelativeResize="0"/>
            <p:nvPr/>
          </p:nvPicPr>
          <p:blipFill rotWithShape="1">
            <a:blip r:embed="rId3">
              <a:alphaModFix/>
            </a:blip>
            <a:srcRect r="56238"/>
            <a:stretch/>
          </p:blipFill>
          <p:spPr>
            <a:xfrm>
              <a:off x="823652" y="471090"/>
              <a:ext cx="1146204" cy="640386"/>
            </a:xfrm>
            <a:prstGeom prst="rect">
              <a:avLst/>
            </a:prstGeom>
            <a:noFill/>
            <a:ln>
              <a:noFill/>
            </a:ln>
          </p:spPr>
        </p:pic>
      </p:grpSp>
      <p:sp>
        <p:nvSpPr>
          <p:cNvPr id="49" name="Google Shape;49;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77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0" name="Google Shape;50;p18"/>
          <p:cNvGrpSpPr/>
          <p:nvPr/>
        </p:nvGrpSpPr>
        <p:grpSpPr>
          <a:xfrm>
            <a:off x="835864" y="1690689"/>
            <a:ext cx="10579849" cy="119061"/>
            <a:chOff x="835864" y="1712341"/>
            <a:chExt cx="10235790" cy="121094"/>
          </a:xfrm>
        </p:grpSpPr>
        <p:sp>
          <p:nvSpPr>
            <p:cNvPr id="51" name="Google Shape;51;p18"/>
            <p:cNvSpPr/>
            <p:nvPr/>
          </p:nvSpPr>
          <p:spPr>
            <a:xfrm>
              <a:off x="838200" y="1712341"/>
              <a:ext cx="10233454" cy="45719"/>
            </a:xfrm>
            <a:prstGeom prst="rect">
              <a:avLst/>
            </a:prstGeom>
            <a:solidFill>
              <a:srgbClr val="D2DC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8"/>
            <p:cNvSpPr/>
            <p:nvPr/>
          </p:nvSpPr>
          <p:spPr>
            <a:xfrm>
              <a:off x="835864" y="1787716"/>
              <a:ext cx="10233454" cy="45719"/>
            </a:xfrm>
            <a:prstGeom prst="rect">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3" name="Google Shape;53;p18"/>
          <p:cNvSpPr txBox="1">
            <a:spLocks noGrp="1"/>
          </p:cNvSpPr>
          <p:nvPr>
            <p:ph type="body" idx="1"/>
          </p:nvPr>
        </p:nvSpPr>
        <p:spPr>
          <a:xfrm>
            <a:off x="839788" y="1863091"/>
            <a:ext cx="5157787" cy="64198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A3838"/>
              </a:buClr>
              <a:buSzPts val="3080"/>
              <a:buNone/>
              <a:defRPr sz="2800" b="1"/>
            </a:lvl1pPr>
            <a:lvl2pPr marL="914400" lvl="1" indent="-228600" algn="l">
              <a:lnSpc>
                <a:spcPct val="90000"/>
              </a:lnSpc>
              <a:spcBef>
                <a:spcPts val="500"/>
              </a:spcBef>
              <a:spcAft>
                <a:spcPts val="0"/>
              </a:spcAft>
              <a:buClr>
                <a:srgbClr val="3A3838"/>
              </a:buClr>
              <a:buSzPts val="18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760"/>
              <a:buNone/>
              <a:defRPr sz="1600" b="1"/>
            </a:lvl4pPr>
            <a:lvl5pPr marL="2286000" lvl="4" indent="-228600" algn="l">
              <a:lnSpc>
                <a:spcPct val="90000"/>
              </a:lnSpc>
              <a:spcBef>
                <a:spcPts val="500"/>
              </a:spcBef>
              <a:spcAft>
                <a:spcPts val="0"/>
              </a:spcAft>
              <a:buClr>
                <a:srgbClr val="3A3838"/>
              </a:buClr>
              <a:buSzPts val="14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2"/>
          </p:nvPr>
        </p:nvSpPr>
        <p:spPr>
          <a:xfrm>
            <a:off x="839788" y="2505075"/>
            <a:ext cx="5157787" cy="314325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1000"/>
              </a:spcBef>
              <a:spcAft>
                <a:spcPts val="0"/>
              </a:spcAft>
              <a:buClr>
                <a:srgbClr val="3A3838"/>
              </a:buClr>
              <a:buSzPts val="1980"/>
              <a:buChar char="•"/>
              <a:defRPr/>
            </a:lvl1pPr>
            <a:lvl2pPr marL="914400" lvl="1" indent="-331469" algn="l">
              <a:lnSpc>
                <a:spcPct val="90000"/>
              </a:lnSpc>
              <a:spcBef>
                <a:spcPts val="500"/>
              </a:spcBef>
              <a:spcAft>
                <a:spcPts val="0"/>
              </a:spcAft>
              <a:buClr>
                <a:srgbClr val="3A3838"/>
              </a:buClr>
              <a:buSzPts val="1620"/>
              <a:buChar char="o"/>
              <a:defRPr/>
            </a:lvl2pPr>
            <a:lvl3pPr marL="1371600" lvl="2" indent="-342900" algn="l">
              <a:lnSpc>
                <a:spcPct val="90000"/>
              </a:lnSpc>
              <a:spcBef>
                <a:spcPts val="500"/>
              </a:spcBef>
              <a:spcAft>
                <a:spcPts val="0"/>
              </a:spcAft>
              <a:buClr>
                <a:srgbClr val="3A3838"/>
              </a:buClr>
              <a:buSzPts val="1800"/>
              <a:buChar char="▪"/>
              <a:defRPr/>
            </a:lvl3pPr>
            <a:lvl4pPr marL="1828800" lvl="3" indent="-354330" algn="l">
              <a:lnSpc>
                <a:spcPct val="90000"/>
              </a:lnSpc>
              <a:spcBef>
                <a:spcPts val="500"/>
              </a:spcBef>
              <a:spcAft>
                <a:spcPts val="0"/>
              </a:spcAft>
              <a:buClr>
                <a:srgbClr val="3A3838"/>
              </a:buClr>
              <a:buSzPts val="1980"/>
              <a:buChar char="•"/>
              <a:defRPr/>
            </a:lvl4pPr>
            <a:lvl5pPr marL="2286000" lvl="4" indent="-331470" algn="l">
              <a:lnSpc>
                <a:spcPct val="90000"/>
              </a:lnSpc>
              <a:spcBef>
                <a:spcPts val="500"/>
              </a:spcBef>
              <a:spcAft>
                <a:spcPts val="0"/>
              </a:spcAft>
              <a:buClr>
                <a:srgbClr val="3A3838"/>
              </a:buClr>
              <a:buSzPts val="162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body" idx="3"/>
          </p:nvPr>
        </p:nvSpPr>
        <p:spPr>
          <a:xfrm>
            <a:off x="6172200" y="1863091"/>
            <a:ext cx="5183188" cy="64198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A3838"/>
              </a:buClr>
              <a:buSzPts val="3080"/>
              <a:buNone/>
              <a:defRPr sz="2800" b="1"/>
            </a:lvl1pPr>
            <a:lvl2pPr marL="914400" lvl="1" indent="-228600" algn="l">
              <a:lnSpc>
                <a:spcPct val="90000"/>
              </a:lnSpc>
              <a:spcBef>
                <a:spcPts val="500"/>
              </a:spcBef>
              <a:spcAft>
                <a:spcPts val="0"/>
              </a:spcAft>
              <a:buClr>
                <a:srgbClr val="3A3838"/>
              </a:buClr>
              <a:buSzPts val="18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760"/>
              <a:buNone/>
              <a:defRPr sz="1600" b="1"/>
            </a:lvl4pPr>
            <a:lvl5pPr marL="2286000" lvl="4" indent="-228600" algn="l">
              <a:lnSpc>
                <a:spcPct val="90000"/>
              </a:lnSpc>
              <a:spcBef>
                <a:spcPts val="500"/>
              </a:spcBef>
              <a:spcAft>
                <a:spcPts val="0"/>
              </a:spcAft>
              <a:buClr>
                <a:srgbClr val="3A3838"/>
              </a:buClr>
              <a:buSzPts val="14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8"/>
          <p:cNvSpPr txBox="1">
            <a:spLocks noGrp="1"/>
          </p:cNvSpPr>
          <p:nvPr>
            <p:ph type="body" idx="4"/>
          </p:nvPr>
        </p:nvSpPr>
        <p:spPr>
          <a:xfrm>
            <a:off x="6172200" y="2505075"/>
            <a:ext cx="5183188" cy="314325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1000"/>
              </a:spcBef>
              <a:spcAft>
                <a:spcPts val="0"/>
              </a:spcAft>
              <a:buClr>
                <a:srgbClr val="3A3838"/>
              </a:buClr>
              <a:buSzPts val="1980"/>
              <a:buChar char="•"/>
              <a:defRPr/>
            </a:lvl1pPr>
            <a:lvl2pPr marL="914400" lvl="1" indent="-331469" algn="l">
              <a:lnSpc>
                <a:spcPct val="90000"/>
              </a:lnSpc>
              <a:spcBef>
                <a:spcPts val="500"/>
              </a:spcBef>
              <a:spcAft>
                <a:spcPts val="0"/>
              </a:spcAft>
              <a:buClr>
                <a:srgbClr val="3A3838"/>
              </a:buClr>
              <a:buSzPts val="1620"/>
              <a:buChar char="o"/>
              <a:defRPr/>
            </a:lvl2pPr>
            <a:lvl3pPr marL="1371600" lvl="2" indent="-342900" algn="l">
              <a:lnSpc>
                <a:spcPct val="90000"/>
              </a:lnSpc>
              <a:spcBef>
                <a:spcPts val="500"/>
              </a:spcBef>
              <a:spcAft>
                <a:spcPts val="0"/>
              </a:spcAft>
              <a:buClr>
                <a:srgbClr val="3A3838"/>
              </a:buClr>
              <a:buSzPts val="1800"/>
              <a:buChar char="▪"/>
              <a:defRPr/>
            </a:lvl3pPr>
            <a:lvl4pPr marL="1828800" lvl="3" indent="-354330" algn="l">
              <a:lnSpc>
                <a:spcPct val="90000"/>
              </a:lnSpc>
              <a:spcBef>
                <a:spcPts val="500"/>
              </a:spcBef>
              <a:spcAft>
                <a:spcPts val="0"/>
              </a:spcAft>
              <a:buClr>
                <a:srgbClr val="3A3838"/>
              </a:buClr>
              <a:buSzPts val="1980"/>
              <a:buChar char="•"/>
              <a:defRPr/>
            </a:lvl4pPr>
            <a:lvl5pPr marL="2286000" lvl="4" indent="-331470" algn="l">
              <a:lnSpc>
                <a:spcPct val="90000"/>
              </a:lnSpc>
              <a:spcBef>
                <a:spcPts val="500"/>
              </a:spcBef>
              <a:spcAft>
                <a:spcPts val="0"/>
              </a:spcAft>
              <a:buClr>
                <a:srgbClr val="3A3838"/>
              </a:buClr>
              <a:buSzPts val="162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l="20814" t="-1" r="22559" b="-1277"/>
          <a:stretch/>
        </p:blipFill>
        <p:spPr>
          <a:xfrm>
            <a:off x="13252" y="-1"/>
            <a:ext cx="4890052" cy="7014840"/>
          </a:xfrm>
          <a:prstGeom prst="rect">
            <a:avLst/>
          </a:prstGeom>
          <a:noFill/>
          <a:ln>
            <a:noFill/>
          </a:ln>
        </p:spPr>
      </p:pic>
      <p:grpSp>
        <p:nvGrpSpPr>
          <p:cNvPr id="59" name="Google Shape;59;p8"/>
          <p:cNvGrpSpPr/>
          <p:nvPr/>
        </p:nvGrpSpPr>
        <p:grpSpPr>
          <a:xfrm>
            <a:off x="392128" y="6175514"/>
            <a:ext cx="3468318" cy="635223"/>
            <a:chOff x="823652" y="411187"/>
            <a:chExt cx="3894846" cy="711175"/>
          </a:xfrm>
        </p:grpSpPr>
        <p:pic>
          <p:nvPicPr>
            <p:cNvPr id="60" name="Google Shape;60;p8"/>
            <p:cNvPicPr preferRelativeResize="0"/>
            <p:nvPr/>
          </p:nvPicPr>
          <p:blipFill rotWithShape="1">
            <a:blip r:embed="rId3">
              <a:alphaModFix/>
            </a:blip>
            <a:srcRect/>
            <a:stretch/>
          </p:blipFill>
          <p:spPr>
            <a:xfrm>
              <a:off x="1937198" y="411187"/>
              <a:ext cx="2781300" cy="711175"/>
            </a:xfrm>
            <a:prstGeom prst="rect">
              <a:avLst/>
            </a:prstGeom>
            <a:noFill/>
            <a:ln>
              <a:noFill/>
            </a:ln>
          </p:spPr>
        </p:pic>
        <p:pic>
          <p:nvPicPr>
            <p:cNvPr id="61" name="Google Shape;61;p8"/>
            <p:cNvPicPr preferRelativeResize="0"/>
            <p:nvPr/>
          </p:nvPicPr>
          <p:blipFill rotWithShape="1">
            <a:blip r:embed="rId4">
              <a:alphaModFix/>
            </a:blip>
            <a:srcRect r="56238"/>
            <a:stretch/>
          </p:blipFill>
          <p:spPr>
            <a:xfrm>
              <a:off x="823652" y="471090"/>
              <a:ext cx="1146204" cy="640386"/>
            </a:xfrm>
            <a:prstGeom prst="rect">
              <a:avLst/>
            </a:prstGeom>
            <a:noFill/>
            <a:ln>
              <a:noFill/>
            </a:ln>
          </p:spPr>
        </p:pic>
      </p:grpSp>
      <p:sp>
        <p:nvSpPr>
          <p:cNvPr id="62" name="Google Shape;62;p8"/>
          <p:cNvSpPr txBox="1">
            <a:spLocks noGrp="1"/>
          </p:cNvSpPr>
          <p:nvPr>
            <p:ph type="title"/>
          </p:nvPr>
        </p:nvSpPr>
        <p:spPr>
          <a:xfrm>
            <a:off x="5112774" y="310896"/>
            <a:ext cx="6241026" cy="585216"/>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3A3838"/>
              </a:buClr>
              <a:buSzPts val="4000"/>
              <a:buFont typeface="Tahoma"/>
              <a:buNone/>
              <a:defRPr>
                <a:solidFill>
                  <a:srgbClr val="3A38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5112774" y="1347788"/>
            <a:ext cx="5683814" cy="619125"/>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80"/>
              <a:buNone/>
              <a:defRPr>
                <a:solidFill>
                  <a:schemeClr val="lt1"/>
                </a:solidFill>
              </a:defRPr>
            </a:lvl1pPr>
            <a:lvl2pPr marL="914400" lvl="1" indent="-228600" algn="l">
              <a:lnSpc>
                <a:spcPct val="90000"/>
              </a:lnSpc>
              <a:spcBef>
                <a:spcPts val="500"/>
              </a:spcBef>
              <a:spcAft>
                <a:spcPts val="0"/>
              </a:spcAft>
              <a:buClr>
                <a:schemeClr val="lt1"/>
              </a:buClr>
              <a:buSzPts val="216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980"/>
              <a:buNone/>
              <a:defRPr>
                <a:solidFill>
                  <a:schemeClr val="lt1"/>
                </a:solidFill>
              </a:defRPr>
            </a:lvl4pPr>
            <a:lvl5pPr marL="2286000" lvl="4" indent="-228600" algn="l">
              <a:lnSpc>
                <a:spcPct val="90000"/>
              </a:lnSpc>
              <a:spcBef>
                <a:spcPts val="500"/>
              </a:spcBef>
              <a:spcAft>
                <a:spcPts val="0"/>
              </a:spcAft>
              <a:buClr>
                <a:schemeClr val="lt1"/>
              </a:buClr>
              <a:buSzPts val="162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5112774" y="2255158"/>
            <a:ext cx="5683814" cy="619125"/>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80"/>
              <a:buNone/>
              <a:defRPr>
                <a:solidFill>
                  <a:schemeClr val="lt1"/>
                </a:solidFill>
              </a:defRPr>
            </a:lvl1pPr>
            <a:lvl2pPr marL="914400" lvl="1" indent="-228600" algn="l">
              <a:lnSpc>
                <a:spcPct val="90000"/>
              </a:lnSpc>
              <a:spcBef>
                <a:spcPts val="500"/>
              </a:spcBef>
              <a:spcAft>
                <a:spcPts val="0"/>
              </a:spcAft>
              <a:buClr>
                <a:schemeClr val="lt1"/>
              </a:buClr>
              <a:buSzPts val="216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980"/>
              <a:buNone/>
              <a:defRPr>
                <a:solidFill>
                  <a:schemeClr val="lt1"/>
                </a:solidFill>
              </a:defRPr>
            </a:lvl4pPr>
            <a:lvl5pPr marL="2286000" lvl="4" indent="-228600" algn="l">
              <a:lnSpc>
                <a:spcPct val="90000"/>
              </a:lnSpc>
              <a:spcBef>
                <a:spcPts val="500"/>
              </a:spcBef>
              <a:spcAft>
                <a:spcPts val="0"/>
              </a:spcAft>
              <a:buClr>
                <a:schemeClr val="lt1"/>
              </a:buClr>
              <a:buSzPts val="162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
          <p:cNvSpPr txBox="1">
            <a:spLocks noGrp="1"/>
          </p:cNvSpPr>
          <p:nvPr>
            <p:ph type="body" idx="3"/>
          </p:nvPr>
        </p:nvSpPr>
        <p:spPr>
          <a:xfrm>
            <a:off x="5112774" y="3151186"/>
            <a:ext cx="5683814" cy="619125"/>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80"/>
              <a:buNone/>
              <a:defRPr>
                <a:solidFill>
                  <a:schemeClr val="lt1"/>
                </a:solidFill>
              </a:defRPr>
            </a:lvl1pPr>
            <a:lvl2pPr marL="914400" lvl="1" indent="-228600" algn="l">
              <a:lnSpc>
                <a:spcPct val="90000"/>
              </a:lnSpc>
              <a:spcBef>
                <a:spcPts val="500"/>
              </a:spcBef>
              <a:spcAft>
                <a:spcPts val="0"/>
              </a:spcAft>
              <a:buClr>
                <a:schemeClr val="lt1"/>
              </a:buClr>
              <a:buSzPts val="216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980"/>
              <a:buNone/>
              <a:defRPr>
                <a:solidFill>
                  <a:schemeClr val="lt1"/>
                </a:solidFill>
              </a:defRPr>
            </a:lvl4pPr>
            <a:lvl5pPr marL="2286000" lvl="4" indent="-228600" algn="l">
              <a:lnSpc>
                <a:spcPct val="90000"/>
              </a:lnSpc>
              <a:spcBef>
                <a:spcPts val="500"/>
              </a:spcBef>
              <a:spcAft>
                <a:spcPts val="0"/>
              </a:spcAft>
              <a:buClr>
                <a:schemeClr val="lt1"/>
              </a:buClr>
              <a:buSzPts val="162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body" idx="4"/>
          </p:nvPr>
        </p:nvSpPr>
        <p:spPr>
          <a:xfrm>
            <a:off x="5094138" y="4047151"/>
            <a:ext cx="5683814" cy="619125"/>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80"/>
              <a:buNone/>
              <a:defRPr>
                <a:solidFill>
                  <a:schemeClr val="lt1"/>
                </a:solidFill>
              </a:defRPr>
            </a:lvl1pPr>
            <a:lvl2pPr marL="914400" lvl="1" indent="-228600" algn="l">
              <a:lnSpc>
                <a:spcPct val="90000"/>
              </a:lnSpc>
              <a:spcBef>
                <a:spcPts val="500"/>
              </a:spcBef>
              <a:spcAft>
                <a:spcPts val="0"/>
              </a:spcAft>
              <a:buClr>
                <a:schemeClr val="lt1"/>
              </a:buClr>
              <a:buSzPts val="216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980"/>
              <a:buNone/>
              <a:defRPr>
                <a:solidFill>
                  <a:schemeClr val="lt1"/>
                </a:solidFill>
              </a:defRPr>
            </a:lvl4pPr>
            <a:lvl5pPr marL="2286000" lvl="4" indent="-228600" algn="l">
              <a:lnSpc>
                <a:spcPct val="90000"/>
              </a:lnSpc>
              <a:spcBef>
                <a:spcPts val="500"/>
              </a:spcBef>
              <a:spcAft>
                <a:spcPts val="0"/>
              </a:spcAft>
              <a:buClr>
                <a:schemeClr val="lt1"/>
              </a:buClr>
              <a:buSzPts val="162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body" idx="5"/>
          </p:nvPr>
        </p:nvSpPr>
        <p:spPr>
          <a:xfrm>
            <a:off x="5094138" y="4939645"/>
            <a:ext cx="5683814" cy="619125"/>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80"/>
              <a:buNone/>
              <a:defRPr>
                <a:solidFill>
                  <a:schemeClr val="lt1"/>
                </a:solidFill>
              </a:defRPr>
            </a:lvl1pPr>
            <a:lvl2pPr marL="914400" lvl="1" indent="-228600" algn="l">
              <a:lnSpc>
                <a:spcPct val="90000"/>
              </a:lnSpc>
              <a:spcBef>
                <a:spcPts val="500"/>
              </a:spcBef>
              <a:spcAft>
                <a:spcPts val="0"/>
              </a:spcAft>
              <a:buClr>
                <a:schemeClr val="lt1"/>
              </a:buClr>
              <a:buSzPts val="216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980"/>
              <a:buNone/>
              <a:defRPr>
                <a:solidFill>
                  <a:schemeClr val="lt1"/>
                </a:solidFill>
              </a:defRPr>
            </a:lvl4pPr>
            <a:lvl5pPr marL="2286000" lvl="4" indent="-228600" algn="l">
              <a:lnSpc>
                <a:spcPct val="90000"/>
              </a:lnSpc>
              <a:spcBef>
                <a:spcPts val="500"/>
              </a:spcBef>
              <a:spcAft>
                <a:spcPts val="0"/>
              </a:spcAft>
              <a:buClr>
                <a:schemeClr val="lt1"/>
              </a:buClr>
              <a:buSzPts val="162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68"/>
        <p:cNvGrpSpPr/>
        <p:nvPr/>
      </p:nvGrpSpPr>
      <p:grpSpPr>
        <a:xfrm>
          <a:off x="0" y="0"/>
          <a:ext cx="0" cy="0"/>
          <a:chOff x="0" y="0"/>
          <a:chExt cx="0" cy="0"/>
        </a:xfrm>
      </p:grpSpPr>
      <p:sp>
        <p:nvSpPr>
          <p:cNvPr id="69" name="Google Shape;69;p39"/>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0" name="Google Shape;70;p39"/>
          <p:cNvSpPr txBox="1">
            <a:spLocks noGrp="1"/>
          </p:cNvSpPr>
          <p:nvPr>
            <p:ph type="ctrTitle"/>
          </p:nvPr>
        </p:nvSpPr>
        <p:spPr>
          <a:xfrm>
            <a:off x="415600" y="719633"/>
            <a:ext cx="11360800" cy="171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sp>
        <p:nvSpPr>
          <p:cNvPr id="71" name="Google Shape;71;p39"/>
          <p:cNvSpPr txBox="1">
            <a:spLocks noGrp="1"/>
          </p:cNvSpPr>
          <p:nvPr>
            <p:ph type="subTitle" idx="1"/>
          </p:nvPr>
        </p:nvSpPr>
        <p:spPr>
          <a:xfrm>
            <a:off x="415600" y="2504747"/>
            <a:ext cx="5656800" cy="98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2133">
                <a:solidFill>
                  <a:schemeClr val="lt2"/>
                </a:solidFill>
              </a:defRPr>
            </a:lvl1pPr>
            <a:lvl2pPr lvl="1" algn="l">
              <a:lnSpc>
                <a:spcPct val="100000"/>
              </a:lnSpc>
              <a:spcBef>
                <a:spcPts val="0"/>
              </a:spcBef>
              <a:spcAft>
                <a:spcPts val="0"/>
              </a:spcAft>
              <a:buClr>
                <a:schemeClr val="lt2"/>
              </a:buClr>
              <a:buSzPts val="1600"/>
              <a:buNone/>
              <a:defRPr sz="2133">
                <a:solidFill>
                  <a:schemeClr val="lt2"/>
                </a:solidFill>
              </a:defRPr>
            </a:lvl2pPr>
            <a:lvl3pPr lvl="2" algn="l">
              <a:lnSpc>
                <a:spcPct val="100000"/>
              </a:lnSpc>
              <a:spcBef>
                <a:spcPts val="0"/>
              </a:spcBef>
              <a:spcAft>
                <a:spcPts val="0"/>
              </a:spcAft>
              <a:buClr>
                <a:schemeClr val="lt2"/>
              </a:buClr>
              <a:buSzPts val="1600"/>
              <a:buNone/>
              <a:defRPr sz="2133">
                <a:solidFill>
                  <a:schemeClr val="lt2"/>
                </a:solidFill>
              </a:defRPr>
            </a:lvl3pPr>
            <a:lvl4pPr lvl="3" algn="l">
              <a:lnSpc>
                <a:spcPct val="100000"/>
              </a:lnSpc>
              <a:spcBef>
                <a:spcPts val="0"/>
              </a:spcBef>
              <a:spcAft>
                <a:spcPts val="0"/>
              </a:spcAft>
              <a:buClr>
                <a:schemeClr val="lt2"/>
              </a:buClr>
              <a:buSzPts val="1600"/>
              <a:buNone/>
              <a:defRPr sz="2133">
                <a:solidFill>
                  <a:schemeClr val="lt2"/>
                </a:solidFill>
              </a:defRPr>
            </a:lvl4pPr>
            <a:lvl5pPr lvl="4" algn="l">
              <a:lnSpc>
                <a:spcPct val="100000"/>
              </a:lnSpc>
              <a:spcBef>
                <a:spcPts val="0"/>
              </a:spcBef>
              <a:spcAft>
                <a:spcPts val="0"/>
              </a:spcAft>
              <a:buClr>
                <a:schemeClr val="lt2"/>
              </a:buClr>
              <a:buSzPts val="1600"/>
              <a:buNone/>
              <a:defRPr sz="2133">
                <a:solidFill>
                  <a:schemeClr val="lt2"/>
                </a:solidFill>
              </a:defRPr>
            </a:lvl5pPr>
            <a:lvl6pPr lvl="5" algn="l">
              <a:lnSpc>
                <a:spcPct val="100000"/>
              </a:lnSpc>
              <a:spcBef>
                <a:spcPts val="0"/>
              </a:spcBef>
              <a:spcAft>
                <a:spcPts val="0"/>
              </a:spcAft>
              <a:buClr>
                <a:schemeClr val="lt2"/>
              </a:buClr>
              <a:buSzPts val="1600"/>
              <a:buNone/>
              <a:defRPr sz="2133">
                <a:solidFill>
                  <a:schemeClr val="lt2"/>
                </a:solidFill>
              </a:defRPr>
            </a:lvl6pPr>
            <a:lvl7pPr lvl="6" algn="l">
              <a:lnSpc>
                <a:spcPct val="100000"/>
              </a:lnSpc>
              <a:spcBef>
                <a:spcPts val="0"/>
              </a:spcBef>
              <a:spcAft>
                <a:spcPts val="0"/>
              </a:spcAft>
              <a:buClr>
                <a:schemeClr val="lt2"/>
              </a:buClr>
              <a:buSzPts val="1600"/>
              <a:buNone/>
              <a:defRPr sz="2133">
                <a:solidFill>
                  <a:schemeClr val="lt2"/>
                </a:solidFill>
              </a:defRPr>
            </a:lvl7pPr>
            <a:lvl8pPr lvl="7" algn="l">
              <a:lnSpc>
                <a:spcPct val="100000"/>
              </a:lnSpc>
              <a:spcBef>
                <a:spcPts val="0"/>
              </a:spcBef>
              <a:spcAft>
                <a:spcPts val="0"/>
              </a:spcAft>
              <a:buClr>
                <a:schemeClr val="lt2"/>
              </a:buClr>
              <a:buSzPts val="1600"/>
              <a:buNone/>
              <a:defRPr sz="2133">
                <a:solidFill>
                  <a:schemeClr val="lt2"/>
                </a:solidFill>
              </a:defRPr>
            </a:lvl8pPr>
            <a:lvl9pPr lvl="8" algn="l">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72" name="Google Shape;72;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40"/>
          <p:cNvSpPr/>
          <p:nvPr/>
        </p:nvSpPr>
        <p:spPr>
          <a:xfrm>
            <a:off x="0" y="0"/>
            <a:ext cx="4147200" cy="6858000"/>
          </a:xfrm>
          <a:prstGeom prst="rect">
            <a:avLst/>
          </a:prstGeom>
          <a:solidFill>
            <a:srgbClr val="1C458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 name="Google Shape;75;p40"/>
          <p:cNvSpPr txBox="1">
            <a:spLocks noGrp="1"/>
          </p:cNvSpPr>
          <p:nvPr>
            <p:ph type="title"/>
          </p:nvPr>
        </p:nvSpPr>
        <p:spPr>
          <a:xfrm>
            <a:off x="92367" y="667900"/>
            <a:ext cx="3897600" cy="276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76" name="Google Shape;76;p40"/>
          <p:cNvSpPr txBox="1">
            <a:spLocks noGrp="1"/>
          </p:cNvSpPr>
          <p:nvPr>
            <p:ph type="body" idx="1"/>
          </p:nvPr>
        </p:nvSpPr>
        <p:spPr>
          <a:xfrm>
            <a:off x="4655133" y="667900"/>
            <a:ext cx="7092800" cy="54648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Font typeface="Arial"/>
              <a:buChar char="●"/>
              <a:defRPr sz="3200">
                <a:solidFill>
                  <a:srgbClr val="000000"/>
                </a:solidFill>
                <a:latin typeface="Arial"/>
                <a:ea typeface="Arial"/>
                <a:cs typeface="Arial"/>
                <a:sym typeface="Arial"/>
              </a:defRPr>
            </a:lvl1pPr>
            <a:lvl2pPr marL="914400" lvl="1" indent="-381000" algn="l">
              <a:lnSpc>
                <a:spcPct val="115000"/>
              </a:lnSpc>
              <a:spcBef>
                <a:spcPts val="1333"/>
              </a:spcBef>
              <a:spcAft>
                <a:spcPts val="0"/>
              </a:spcAft>
              <a:buClr>
                <a:srgbClr val="000000"/>
              </a:buClr>
              <a:buSzPts val="2400"/>
              <a:buFont typeface="Arial"/>
              <a:buChar char="○"/>
              <a:defRPr sz="3200">
                <a:solidFill>
                  <a:srgbClr val="000000"/>
                </a:solidFill>
                <a:latin typeface="Arial"/>
                <a:ea typeface="Arial"/>
                <a:cs typeface="Arial"/>
                <a:sym typeface="Arial"/>
              </a:defRPr>
            </a:lvl2pPr>
            <a:lvl3pPr marL="1371600" lvl="2" indent="-342900" algn="l">
              <a:lnSpc>
                <a:spcPct val="115000"/>
              </a:lnSpc>
              <a:spcBef>
                <a:spcPts val="2133"/>
              </a:spcBef>
              <a:spcAft>
                <a:spcPts val="0"/>
              </a:spcAft>
              <a:buClr>
                <a:srgbClr val="000000"/>
              </a:buClr>
              <a:buSzPts val="1800"/>
              <a:buFont typeface="Arial"/>
              <a:buChar char="■"/>
              <a:defRPr sz="2400">
                <a:solidFill>
                  <a:srgbClr val="000000"/>
                </a:solidFill>
                <a:latin typeface="Arial"/>
                <a:ea typeface="Arial"/>
                <a:cs typeface="Arial"/>
                <a:sym typeface="Arial"/>
              </a:defRPr>
            </a:lvl3pPr>
            <a:lvl4pPr marL="1828800" lvl="3" indent="-298450" algn="l">
              <a:lnSpc>
                <a:spcPct val="115000"/>
              </a:lnSpc>
              <a:spcBef>
                <a:spcPts val="2133"/>
              </a:spcBef>
              <a:spcAft>
                <a:spcPts val="0"/>
              </a:spcAft>
              <a:buSzPts val="1100"/>
              <a:buChar char="●"/>
              <a:defRPr/>
            </a:lvl4pPr>
            <a:lvl5pPr marL="2286000" lvl="4" indent="-298450" algn="l">
              <a:lnSpc>
                <a:spcPct val="115000"/>
              </a:lnSpc>
              <a:spcBef>
                <a:spcPts val="2133"/>
              </a:spcBef>
              <a:spcAft>
                <a:spcPts val="0"/>
              </a:spcAft>
              <a:buSzPts val="1100"/>
              <a:buChar char="○"/>
              <a:defRPr/>
            </a:lvl5pPr>
            <a:lvl6pPr marL="2743200" lvl="5" indent="-298450" algn="l">
              <a:lnSpc>
                <a:spcPct val="115000"/>
              </a:lnSpc>
              <a:spcBef>
                <a:spcPts val="2133"/>
              </a:spcBef>
              <a:spcAft>
                <a:spcPts val="0"/>
              </a:spcAft>
              <a:buSzPts val="1100"/>
              <a:buChar char="■"/>
              <a:defRPr/>
            </a:lvl6pPr>
            <a:lvl7pPr marL="3200400" lvl="6" indent="-298450" algn="l">
              <a:lnSpc>
                <a:spcPct val="115000"/>
              </a:lnSpc>
              <a:spcBef>
                <a:spcPts val="2133"/>
              </a:spcBef>
              <a:spcAft>
                <a:spcPts val="0"/>
              </a:spcAft>
              <a:buSzPts val="1100"/>
              <a:buChar char="●"/>
              <a:defRPr/>
            </a:lvl7pPr>
            <a:lvl8pPr marL="3657600" lvl="7" indent="-298450" algn="l">
              <a:lnSpc>
                <a:spcPct val="115000"/>
              </a:lnSpc>
              <a:spcBef>
                <a:spcPts val="2133"/>
              </a:spcBef>
              <a:spcAft>
                <a:spcPts val="0"/>
              </a:spcAft>
              <a:buSzPts val="1100"/>
              <a:buChar char="○"/>
              <a:defRPr/>
            </a:lvl8pPr>
            <a:lvl9pPr marL="4114800" lvl="8" indent="-298450" algn="l">
              <a:lnSpc>
                <a:spcPct val="115000"/>
              </a:lnSpc>
              <a:spcBef>
                <a:spcPts val="2133"/>
              </a:spcBef>
              <a:spcAft>
                <a:spcPts val="2133"/>
              </a:spcAft>
              <a:buSzPts val="1100"/>
              <a:buChar char="■"/>
              <a:defRPr/>
            </a:lvl9pPr>
          </a:lstStyle>
          <a:p>
            <a:endParaRPr/>
          </a:p>
        </p:txBody>
      </p:sp>
      <p:sp>
        <p:nvSpPr>
          <p:cNvPr id="77" name="Google Shape;77;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40" descr="The logo for Able SC features the name of the organization with the tagline &quot;independent living for all&quot; below it in black lettering" title="Logo for Able South Carolina"/>
          <p:cNvPicPr preferRelativeResize="0"/>
          <p:nvPr/>
        </p:nvPicPr>
        <p:blipFill rotWithShape="1">
          <a:blip r:embed="rId2">
            <a:alphaModFix/>
          </a:blip>
          <a:srcRect t="-5317"/>
          <a:stretch/>
        </p:blipFill>
        <p:spPr>
          <a:xfrm>
            <a:off x="415634" y="5295800"/>
            <a:ext cx="1211108" cy="1198933"/>
          </a:xfrm>
          <a:prstGeom prst="rect">
            <a:avLst/>
          </a:prstGeom>
          <a:noFill/>
          <a:ln>
            <a:noFill/>
          </a:ln>
        </p:spPr>
      </p:pic>
      <p:cxnSp>
        <p:nvCxnSpPr>
          <p:cNvPr id="79" name="Google Shape;79;p40"/>
          <p:cNvCxnSpPr>
            <a:stCxn id="74" idx="1"/>
          </p:cNvCxnSpPr>
          <p:nvPr/>
        </p:nvCxnSpPr>
        <p:spPr>
          <a:xfrm>
            <a:off x="0" y="3429000"/>
            <a:ext cx="4100700" cy="342450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41"/>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 name="Google Shape;82;p41"/>
          <p:cNvSpPr txBox="1">
            <a:spLocks noGrp="1"/>
          </p:cNvSpPr>
          <p:nvPr>
            <p:ph type="title"/>
          </p:nvPr>
        </p:nvSpPr>
        <p:spPr>
          <a:xfrm>
            <a:off x="415633" y="667900"/>
            <a:ext cx="11360800" cy="83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83" name="Google Shape;83;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D77AA"/>
              </a:buClr>
              <a:buSzPts val="4000"/>
              <a:buFont typeface="Tahoma"/>
              <a:buNone/>
              <a:defRPr sz="4000" b="1" i="0" u="none" strike="noStrike" cap="none">
                <a:solidFill>
                  <a:srgbClr val="2D77AA"/>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3873656"/>
          </a:xfrm>
          <a:prstGeom prst="rect">
            <a:avLst/>
          </a:prstGeom>
          <a:noFill/>
          <a:ln>
            <a:noFill/>
          </a:ln>
        </p:spPr>
        <p:txBody>
          <a:bodyPr spcFirstLastPara="1" wrap="square" lIns="91425" tIns="45700" rIns="91425" bIns="45700" anchor="t" anchorCtr="0">
            <a:normAutofit/>
          </a:bodyPr>
          <a:lstStyle>
            <a:lvl1pPr marL="457200" marR="0" lvl="0" indent="-424180" algn="l" rtl="0">
              <a:lnSpc>
                <a:spcPct val="90000"/>
              </a:lnSpc>
              <a:spcBef>
                <a:spcPts val="1000"/>
              </a:spcBef>
              <a:spcAft>
                <a:spcPts val="0"/>
              </a:spcAft>
              <a:buClr>
                <a:srgbClr val="3A3838"/>
              </a:buClr>
              <a:buSzPts val="3080"/>
              <a:buFont typeface="Arial"/>
              <a:buChar char="•"/>
              <a:defRPr sz="2800" b="0" i="0" u="none" strike="noStrike" cap="none">
                <a:solidFill>
                  <a:srgbClr val="3A3838"/>
                </a:solidFill>
                <a:latin typeface="Tahoma"/>
                <a:ea typeface="Tahoma"/>
                <a:cs typeface="Tahoma"/>
                <a:sym typeface="Tahoma"/>
              </a:defRPr>
            </a:lvl1pPr>
            <a:lvl2pPr marL="914400" marR="0" lvl="1" indent="-365760" algn="l" rtl="0">
              <a:lnSpc>
                <a:spcPct val="90000"/>
              </a:lnSpc>
              <a:spcBef>
                <a:spcPts val="500"/>
              </a:spcBef>
              <a:spcAft>
                <a:spcPts val="0"/>
              </a:spcAft>
              <a:buClr>
                <a:srgbClr val="3A3838"/>
              </a:buClr>
              <a:buSzPts val="2160"/>
              <a:buFont typeface="Courier New"/>
              <a:buChar char="o"/>
              <a:defRPr sz="2400" b="0" i="0" u="none" strike="noStrike" cap="none">
                <a:solidFill>
                  <a:srgbClr val="3A3838"/>
                </a:solidFill>
                <a:latin typeface="Tahoma"/>
                <a:ea typeface="Tahoma"/>
                <a:cs typeface="Tahoma"/>
                <a:sym typeface="Tahoma"/>
              </a:defRPr>
            </a:lvl2pPr>
            <a:lvl3pPr marL="1371600" marR="0" lvl="2" indent="-355600" algn="l" rtl="0">
              <a:lnSpc>
                <a:spcPct val="90000"/>
              </a:lnSpc>
              <a:spcBef>
                <a:spcPts val="500"/>
              </a:spcBef>
              <a:spcAft>
                <a:spcPts val="0"/>
              </a:spcAft>
              <a:buClr>
                <a:srgbClr val="3A3838"/>
              </a:buClr>
              <a:buSzPts val="2000"/>
              <a:buFont typeface="Noto Sans Symbols"/>
              <a:buChar char="▪"/>
              <a:defRPr sz="2000" b="0" i="0" u="none" strike="noStrike" cap="none">
                <a:solidFill>
                  <a:srgbClr val="3A3838"/>
                </a:solidFill>
                <a:latin typeface="Tahoma"/>
                <a:ea typeface="Tahoma"/>
                <a:cs typeface="Tahoma"/>
                <a:sym typeface="Tahoma"/>
              </a:defRPr>
            </a:lvl3pPr>
            <a:lvl4pPr marL="1828800" marR="0" lvl="3" indent="-354330" algn="l" rtl="0">
              <a:lnSpc>
                <a:spcPct val="90000"/>
              </a:lnSpc>
              <a:spcBef>
                <a:spcPts val="500"/>
              </a:spcBef>
              <a:spcAft>
                <a:spcPts val="0"/>
              </a:spcAft>
              <a:buClr>
                <a:srgbClr val="3A3838"/>
              </a:buClr>
              <a:buSzPts val="1980"/>
              <a:buFont typeface="Arial"/>
              <a:buChar char="•"/>
              <a:defRPr sz="1800" b="0" i="0" u="none" strike="noStrike" cap="none">
                <a:solidFill>
                  <a:srgbClr val="3A3838"/>
                </a:solidFill>
                <a:latin typeface="Tahoma"/>
                <a:ea typeface="Tahoma"/>
                <a:cs typeface="Tahoma"/>
                <a:sym typeface="Tahoma"/>
              </a:defRPr>
            </a:lvl4pPr>
            <a:lvl5pPr marL="2286000" marR="0" lvl="4" indent="-331470" algn="l" rtl="0">
              <a:lnSpc>
                <a:spcPct val="90000"/>
              </a:lnSpc>
              <a:spcBef>
                <a:spcPts val="500"/>
              </a:spcBef>
              <a:spcAft>
                <a:spcPts val="0"/>
              </a:spcAft>
              <a:buClr>
                <a:srgbClr val="3A3838"/>
              </a:buClr>
              <a:buSzPts val="1620"/>
              <a:buFont typeface="Courier New"/>
              <a:buChar char="o"/>
              <a:defRPr sz="1800" b="0" i="0" u="none" strike="noStrike" cap="none">
                <a:solidFill>
                  <a:srgbClr val="3A3838"/>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F8E8E"/>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sldNum" idx="12"/>
          </p:nvPr>
        </p:nvSpPr>
        <p:spPr>
          <a:xfrm>
            <a:off x="11658600" y="6455664"/>
            <a:ext cx="53035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A383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youthteam@able-sc.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mailto:advocacy@able-sc.or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hyperlink" Target="https://selfadvocacyinfo.org/wp-content/uploads/2019/08/Plain-Language-Resources.pdf" TargetMode="External"/><Relationship Id="rId7" Type="http://schemas.openxmlformats.org/officeDocument/2006/relationships/hyperlink" Target="http://accessingsafe.wpengine.com/wp-content/uploads/2015/06/make-it-clear-apr09.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ada.gov/effective-comm.htm" TargetMode="External"/><Relationship Id="rId5" Type="http://schemas.openxmlformats.org/officeDocument/2006/relationships/hyperlink" Target="http://www.centerforplainlanguage.org/" TargetMode="External"/><Relationship Id="rId4" Type="http://schemas.openxmlformats.org/officeDocument/2006/relationships/hyperlink" Target="http://www.plainlanguage.gov/" TargetMode="External"/><Relationship Id="rId9" Type="http://schemas.openxmlformats.org/officeDocument/2006/relationships/hyperlink" Target="https://rewordify.com/index.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9"/>
          <p:cNvSpPr txBox="1">
            <a:spLocks noGrp="1"/>
          </p:cNvSpPr>
          <p:nvPr>
            <p:ph type="ctrTitle"/>
          </p:nvPr>
        </p:nvSpPr>
        <p:spPr>
          <a:xfrm>
            <a:off x="510539" y="2142986"/>
            <a:ext cx="9780943" cy="2387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3A3838"/>
              </a:buClr>
              <a:buSzPts val="4000"/>
              <a:buFont typeface="Tahoma"/>
              <a:buNone/>
            </a:pPr>
            <a:r>
              <a:rPr lang="en-US" dirty="0"/>
              <a:t>Let’s Talk (plain) Language</a:t>
            </a:r>
            <a:endParaRPr dirty="0"/>
          </a:p>
        </p:txBody>
      </p:sp>
      <p:sp>
        <p:nvSpPr>
          <p:cNvPr id="95" name="Google Shape;95;p49"/>
          <p:cNvSpPr txBox="1">
            <a:spLocks noGrp="1"/>
          </p:cNvSpPr>
          <p:nvPr>
            <p:ph type="subTitle" idx="1"/>
          </p:nvPr>
        </p:nvSpPr>
        <p:spPr>
          <a:xfrm>
            <a:off x="635000" y="3700394"/>
            <a:ext cx="9656482" cy="842962"/>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640"/>
              <a:buNone/>
            </a:pPr>
            <a:r>
              <a:rPr lang="en-US"/>
              <a:t>Universal Design for Learning, Plain Language Basics and Tools and Resources to Create Plain Language Documents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8"/>
          <p:cNvSpPr txBox="1">
            <a:spLocks noGrp="1"/>
          </p:cNvSpPr>
          <p:nvPr>
            <p:ph type="title"/>
          </p:nvPr>
        </p:nvSpPr>
        <p:spPr>
          <a:xfrm>
            <a:off x="839788"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Plain Language </a:t>
            </a:r>
            <a:endParaRPr/>
          </a:p>
        </p:txBody>
      </p:sp>
      <p:sp>
        <p:nvSpPr>
          <p:cNvPr id="149" name="Google Shape;149;p58"/>
          <p:cNvSpPr txBox="1">
            <a:spLocks noGrp="1"/>
          </p:cNvSpPr>
          <p:nvPr>
            <p:ph type="body" idx="1"/>
          </p:nvPr>
        </p:nvSpPr>
        <p:spPr>
          <a:xfrm>
            <a:off x="839788" y="1863091"/>
            <a:ext cx="5157787" cy="641984"/>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3080"/>
              <a:buNone/>
            </a:pPr>
            <a:r>
              <a:rPr lang="en-US" b="1">
                <a:solidFill>
                  <a:srgbClr val="000000"/>
                </a:solidFill>
                <a:latin typeface="Arial"/>
                <a:ea typeface="Arial"/>
                <a:cs typeface="Arial"/>
                <a:sym typeface="Arial"/>
              </a:rPr>
              <a:t>Does</a:t>
            </a:r>
            <a:endParaRPr b="1">
              <a:solidFill>
                <a:srgbClr val="000000"/>
              </a:solidFill>
              <a:latin typeface="Arial"/>
              <a:ea typeface="Arial"/>
              <a:cs typeface="Arial"/>
              <a:sym typeface="Arial"/>
            </a:endParaRPr>
          </a:p>
          <a:p>
            <a:pPr marL="0" lvl="0" indent="0" algn="l" rtl="0">
              <a:lnSpc>
                <a:spcPct val="90000"/>
              </a:lnSpc>
              <a:spcBef>
                <a:spcPts val="1000"/>
              </a:spcBef>
              <a:spcAft>
                <a:spcPts val="0"/>
              </a:spcAft>
              <a:buSzPts val="3080"/>
              <a:buNone/>
            </a:pPr>
            <a:endParaRPr>
              <a:solidFill>
                <a:srgbClr val="000000"/>
              </a:solidFill>
              <a:latin typeface="Arial"/>
              <a:ea typeface="Arial"/>
              <a:cs typeface="Arial"/>
              <a:sym typeface="Arial"/>
            </a:endParaRPr>
          </a:p>
        </p:txBody>
      </p:sp>
      <p:sp>
        <p:nvSpPr>
          <p:cNvPr id="150" name="Google Shape;150;p58"/>
          <p:cNvSpPr txBox="1">
            <a:spLocks noGrp="1"/>
          </p:cNvSpPr>
          <p:nvPr>
            <p:ph type="body" idx="2"/>
          </p:nvPr>
        </p:nvSpPr>
        <p:spPr>
          <a:xfrm>
            <a:off x="839788" y="2505075"/>
            <a:ext cx="5157787" cy="3143250"/>
          </a:xfrm>
          <a:prstGeom prst="rect">
            <a:avLst/>
          </a:prstGeom>
          <a:noFill/>
          <a:ln>
            <a:noFill/>
          </a:ln>
        </p:spPr>
        <p:txBody>
          <a:bodyPr spcFirstLastPara="1" wrap="square" lIns="121900" tIns="121900" rIns="121900" bIns="121900" anchor="t" anchorCtr="0">
            <a:noAutofit/>
          </a:bodyPr>
          <a:lstStyle/>
          <a:p>
            <a:pPr marL="457200" lvl="0" indent="-457189" algn="l" rtl="0">
              <a:lnSpc>
                <a:spcPct val="9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Put the audience first </a:t>
            </a:r>
            <a:endParaRPr/>
          </a:p>
          <a:p>
            <a:pPr marL="457200" lvl="0" indent="-457189" algn="l" rtl="0">
              <a:lnSpc>
                <a:spcPct val="9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Improves writing style, content, organization and format </a:t>
            </a:r>
            <a:endParaRPr/>
          </a:p>
          <a:p>
            <a:pPr marL="457200" lvl="0" indent="-457189" algn="l" rtl="0">
              <a:lnSpc>
                <a:spcPct val="9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Promotes honest and open communication </a:t>
            </a:r>
            <a:endParaRPr/>
          </a:p>
          <a:p>
            <a:pPr marL="457200" lvl="0" indent="-457189" algn="l" rtl="0">
              <a:lnSpc>
                <a:spcPct val="90000"/>
              </a:lnSpc>
              <a:spcBef>
                <a:spcPts val="1000"/>
              </a:spcBef>
              <a:spcAft>
                <a:spcPts val="0"/>
              </a:spcAft>
              <a:buClr>
                <a:srgbClr val="000000"/>
              </a:buClr>
              <a:buSzPts val="1800"/>
              <a:buFont typeface="Arial"/>
              <a:buChar char="-"/>
            </a:pPr>
            <a:r>
              <a:rPr lang="en-US">
                <a:solidFill>
                  <a:srgbClr val="000000"/>
                </a:solidFill>
                <a:latin typeface="Arial"/>
                <a:ea typeface="Arial"/>
                <a:cs typeface="Arial"/>
                <a:sym typeface="Arial"/>
              </a:rPr>
              <a:t>Improves service through cleaner forms, documents, letters and signs </a:t>
            </a:r>
            <a:endParaRPr/>
          </a:p>
          <a:p>
            <a:pPr marL="0" lvl="0" indent="0" algn="l" rtl="0">
              <a:lnSpc>
                <a:spcPct val="90000"/>
              </a:lnSpc>
              <a:spcBef>
                <a:spcPts val="1000"/>
              </a:spcBef>
              <a:spcAft>
                <a:spcPts val="0"/>
              </a:spcAft>
              <a:buSzPts val="1980"/>
              <a:buNone/>
            </a:pPr>
            <a:endParaRPr sz="2400">
              <a:solidFill>
                <a:srgbClr val="000000"/>
              </a:solidFill>
              <a:latin typeface="Arial"/>
              <a:ea typeface="Arial"/>
              <a:cs typeface="Arial"/>
              <a:sym typeface="Arial"/>
            </a:endParaRPr>
          </a:p>
        </p:txBody>
      </p:sp>
      <p:sp>
        <p:nvSpPr>
          <p:cNvPr id="151" name="Google Shape;151;p58"/>
          <p:cNvSpPr txBox="1">
            <a:spLocks noGrp="1"/>
          </p:cNvSpPr>
          <p:nvPr>
            <p:ph type="body" idx="3"/>
          </p:nvPr>
        </p:nvSpPr>
        <p:spPr>
          <a:xfrm>
            <a:off x="6172200" y="1863091"/>
            <a:ext cx="5183188" cy="64198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A3838"/>
              </a:buClr>
              <a:buSzPts val="3080"/>
              <a:buNone/>
            </a:pPr>
            <a:r>
              <a:rPr lang="en-US">
                <a:solidFill>
                  <a:srgbClr val="000000"/>
                </a:solidFill>
                <a:latin typeface="Arial"/>
                <a:ea typeface="Arial"/>
                <a:cs typeface="Arial"/>
                <a:sym typeface="Arial"/>
              </a:rPr>
              <a:t>Does Not…</a:t>
            </a:r>
            <a:endParaRPr/>
          </a:p>
          <a:p>
            <a:pPr marL="457200" lvl="0" indent="-228600" algn="l" rtl="0">
              <a:lnSpc>
                <a:spcPct val="90000"/>
              </a:lnSpc>
              <a:spcBef>
                <a:spcPts val="1000"/>
              </a:spcBef>
              <a:spcAft>
                <a:spcPts val="0"/>
              </a:spcAft>
              <a:buClr>
                <a:srgbClr val="3A3838"/>
              </a:buClr>
              <a:buSzPts val="3080"/>
              <a:buNone/>
            </a:pPr>
            <a:endParaRPr/>
          </a:p>
        </p:txBody>
      </p:sp>
      <p:sp>
        <p:nvSpPr>
          <p:cNvPr id="152" name="Google Shape;152;p58"/>
          <p:cNvSpPr txBox="1">
            <a:spLocks noGrp="1"/>
          </p:cNvSpPr>
          <p:nvPr>
            <p:ph type="body" idx="4"/>
          </p:nvPr>
        </p:nvSpPr>
        <p:spPr>
          <a:xfrm>
            <a:off x="6172200" y="2505075"/>
            <a:ext cx="5183188" cy="3143250"/>
          </a:xfrm>
          <a:prstGeom prst="rect">
            <a:avLst/>
          </a:prstGeom>
          <a:noFill/>
          <a:ln>
            <a:noFill/>
          </a:ln>
        </p:spPr>
        <p:txBody>
          <a:bodyPr spcFirstLastPara="1" wrap="square" lIns="91425" tIns="45700" rIns="91425" bIns="45700" anchor="t" anchorCtr="0">
            <a:normAutofit fontScale="85000" lnSpcReduction="10000"/>
          </a:bodyPr>
          <a:lstStyle/>
          <a:p>
            <a:pPr marL="457200" lvl="0" indent="-457189" algn="l" rtl="0">
              <a:lnSpc>
                <a:spcPct val="90000"/>
              </a:lnSpc>
              <a:spcBef>
                <a:spcPts val="1000"/>
              </a:spcBef>
              <a:spcAft>
                <a:spcPts val="0"/>
              </a:spcAft>
              <a:buClr>
                <a:srgbClr val="000000"/>
              </a:buClr>
              <a:buSzPct val="64171"/>
              <a:buFont typeface="Arial"/>
              <a:buChar char="-"/>
            </a:pPr>
            <a:r>
              <a:rPr lang="en-US" sz="3300">
                <a:solidFill>
                  <a:srgbClr val="000000"/>
                </a:solidFill>
                <a:latin typeface="Arial"/>
                <a:ea typeface="Arial"/>
                <a:cs typeface="Arial"/>
                <a:sym typeface="Arial"/>
              </a:rPr>
              <a:t>“Dumb it down”</a:t>
            </a:r>
            <a:endParaRPr/>
          </a:p>
          <a:p>
            <a:pPr marL="457200" lvl="0" indent="-457189" algn="l" rtl="0">
              <a:lnSpc>
                <a:spcPct val="90000"/>
              </a:lnSpc>
              <a:spcBef>
                <a:spcPts val="1000"/>
              </a:spcBef>
              <a:spcAft>
                <a:spcPts val="0"/>
              </a:spcAft>
              <a:buClr>
                <a:srgbClr val="000000"/>
              </a:buClr>
              <a:buSzPct val="64171"/>
              <a:buFont typeface="Arial"/>
              <a:buChar char="-"/>
            </a:pPr>
            <a:r>
              <a:rPr lang="en-US" sz="3300">
                <a:solidFill>
                  <a:srgbClr val="000000"/>
                </a:solidFill>
                <a:latin typeface="Arial"/>
                <a:ea typeface="Arial"/>
                <a:cs typeface="Arial"/>
                <a:sym typeface="Arial"/>
              </a:rPr>
              <a:t>Use improper language use </a:t>
            </a:r>
            <a:endParaRPr/>
          </a:p>
          <a:p>
            <a:pPr marL="457200" lvl="0" indent="-457189" algn="l" rtl="0">
              <a:lnSpc>
                <a:spcPct val="90000"/>
              </a:lnSpc>
              <a:spcBef>
                <a:spcPts val="1000"/>
              </a:spcBef>
              <a:spcAft>
                <a:spcPts val="0"/>
              </a:spcAft>
              <a:buClr>
                <a:srgbClr val="000000"/>
              </a:buClr>
              <a:buSzPct val="64171"/>
              <a:buFont typeface="Arial"/>
              <a:buChar char="-"/>
            </a:pPr>
            <a:r>
              <a:rPr lang="en-US" sz="3300">
                <a:solidFill>
                  <a:srgbClr val="000000"/>
                </a:solidFill>
                <a:latin typeface="Arial"/>
                <a:ea typeface="Arial"/>
                <a:cs typeface="Arial"/>
                <a:sym typeface="Arial"/>
              </a:rPr>
              <a:t>Use patronizing language </a:t>
            </a:r>
            <a:endParaRPr/>
          </a:p>
          <a:p>
            <a:pPr marL="457200" lvl="0" indent="-457189" algn="l" rtl="0">
              <a:lnSpc>
                <a:spcPct val="90000"/>
              </a:lnSpc>
              <a:spcBef>
                <a:spcPts val="1000"/>
              </a:spcBef>
              <a:spcAft>
                <a:spcPts val="0"/>
              </a:spcAft>
              <a:buClr>
                <a:srgbClr val="000000"/>
              </a:buClr>
              <a:buSzPct val="64171"/>
              <a:buFont typeface="Arial"/>
              <a:buChar char="-"/>
            </a:pPr>
            <a:r>
              <a:rPr lang="en-US" sz="3300">
                <a:solidFill>
                  <a:srgbClr val="000000"/>
                </a:solidFill>
                <a:latin typeface="Arial"/>
                <a:ea typeface="Arial"/>
                <a:cs typeface="Arial"/>
                <a:sym typeface="Arial"/>
              </a:rPr>
              <a:t>Change the essential ideas of the content </a:t>
            </a:r>
            <a:endParaRPr/>
          </a:p>
          <a:p>
            <a:pPr marL="457200" lvl="0" indent="-457189" algn="l" rtl="0">
              <a:lnSpc>
                <a:spcPct val="90000"/>
              </a:lnSpc>
              <a:spcBef>
                <a:spcPts val="1000"/>
              </a:spcBef>
              <a:spcAft>
                <a:spcPts val="0"/>
              </a:spcAft>
              <a:buClr>
                <a:srgbClr val="000000"/>
              </a:buClr>
              <a:buSzPct val="64171"/>
              <a:buFont typeface="Arial"/>
              <a:buChar char="-"/>
            </a:pPr>
            <a:r>
              <a:rPr lang="en-US" sz="3300">
                <a:solidFill>
                  <a:srgbClr val="000000"/>
                </a:solidFill>
                <a:latin typeface="Arial"/>
                <a:ea typeface="Arial"/>
                <a:cs typeface="Arial"/>
                <a:sym typeface="Arial"/>
              </a:rPr>
              <a:t>Use inaccurate, incomplete or imprecise writing</a:t>
            </a:r>
            <a:endParaRPr/>
          </a:p>
          <a:p>
            <a:pPr marL="457200" lvl="0" indent="-228600" algn="l" rtl="0">
              <a:lnSpc>
                <a:spcPct val="90000"/>
              </a:lnSpc>
              <a:spcBef>
                <a:spcPts val="1000"/>
              </a:spcBef>
              <a:spcAft>
                <a:spcPts val="0"/>
              </a:spcAft>
              <a:buClr>
                <a:srgbClr val="3A3838"/>
              </a:buClr>
              <a:buSzPct val="83193"/>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9"/>
          <p:cNvSpPr txBox="1">
            <a:spLocks noGrp="1"/>
          </p:cNvSpPr>
          <p:nvPr>
            <p:ph type="title"/>
          </p:nvPr>
        </p:nvSpPr>
        <p:spPr>
          <a:xfrm>
            <a:off x="839788"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Plain Language Example</a:t>
            </a:r>
            <a:endParaRPr/>
          </a:p>
        </p:txBody>
      </p:sp>
      <p:sp>
        <p:nvSpPr>
          <p:cNvPr id="158" name="Google Shape;158;p59"/>
          <p:cNvSpPr txBox="1">
            <a:spLocks noGrp="1"/>
          </p:cNvSpPr>
          <p:nvPr>
            <p:ph type="body" idx="1"/>
          </p:nvPr>
        </p:nvSpPr>
        <p:spPr>
          <a:xfrm>
            <a:off x="839788" y="1863091"/>
            <a:ext cx="5157787" cy="641984"/>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3080"/>
              <a:buNone/>
            </a:pPr>
            <a:r>
              <a:rPr lang="en-US" b="1">
                <a:solidFill>
                  <a:schemeClr val="dk1"/>
                </a:solidFill>
                <a:latin typeface="Arial"/>
                <a:ea typeface="Arial"/>
                <a:cs typeface="Arial"/>
                <a:sym typeface="Arial"/>
              </a:rPr>
              <a:t>Before</a:t>
            </a:r>
            <a:endParaRPr b="1">
              <a:solidFill>
                <a:schemeClr val="dk1"/>
              </a:solidFill>
              <a:latin typeface="Arial"/>
              <a:ea typeface="Arial"/>
              <a:cs typeface="Arial"/>
              <a:sym typeface="Arial"/>
            </a:endParaRPr>
          </a:p>
          <a:p>
            <a:pPr marL="0" lvl="0" indent="0" algn="l" rtl="0">
              <a:lnSpc>
                <a:spcPct val="90000"/>
              </a:lnSpc>
              <a:spcBef>
                <a:spcPts val="1000"/>
              </a:spcBef>
              <a:spcAft>
                <a:spcPts val="0"/>
              </a:spcAft>
              <a:buSzPts val="3080"/>
              <a:buNone/>
            </a:pPr>
            <a:endParaRPr sz="2267">
              <a:solidFill>
                <a:srgbClr val="000000"/>
              </a:solidFill>
              <a:latin typeface="Arial"/>
              <a:ea typeface="Arial"/>
              <a:cs typeface="Arial"/>
              <a:sym typeface="Arial"/>
            </a:endParaRPr>
          </a:p>
          <a:p>
            <a:pPr marL="0" lvl="0" indent="0" algn="l" rtl="0">
              <a:lnSpc>
                <a:spcPct val="90000"/>
              </a:lnSpc>
              <a:spcBef>
                <a:spcPts val="1000"/>
              </a:spcBef>
              <a:spcAft>
                <a:spcPts val="0"/>
              </a:spcAft>
              <a:buSzPts val="3080"/>
              <a:buNone/>
            </a:pPr>
            <a:endParaRPr/>
          </a:p>
        </p:txBody>
      </p:sp>
      <p:sp>
        <p:nvSpPr>
          <p:cNvPr id="159" name="Google Shape;159;p59"/>
          <p:cNvSpPr txBox="1">
            <a:spLocks noGrp="1"/>
          </p:cNvSpPr>
          <p:nvPr>
            <p:ph type="body" idx="2"/>
          </p:nvPr>
        </p:nvSpPr>
        <p:spPr>
          <a:xfrm>
            <a:off x="839788" y="2505075"/>
            <a:ext cx="5157787" cy="314325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sz="2400">
                <a:solidFill>
                  <a:srgbClr val="000000"/>
                </a:solidFill>
                <a:latin typeface="Arial"/>
                <a:ea typeface="Arial"/>
                <a:cs typeface="Arial"/>
                <a:sym typeface="Arial"/>
              </a:rPr>
              <a:t>Infants and children who drink water containing lead in excess of the action level could experience delays in their physical or mental development. Children could show slight deficits in attention span and learning abilities. Adults who drink this water over many years could develop kidney problems or high blood pressure. </a:t>
            </a:r>
            <a:endParaRPr/>
          </a:p>
          <a:p>
            <a:pPr marL="0" lvl="0" indent="0" algn="l" rtl="0">
              <a:lnSpc>
                <a:spcPct val="90000"/>
              </a:lnSpc>
              <a:spcBef>
                <a:spcPts val="1000"/>
              </a:spcBef>
              <a:spcAft>
                <a:spcPts val="0"/>
              </a:spcAft>
              <a:buSzPts val="1980"/>
              <a:buNone/>
            </a:pPr>
            <a:r>
              <a:rPr lang="en-US" sz="2000" b="1">
                <a:solidFill>
                  <a:srgbClr val="000000"/>
                </a:solidFill>
              </a:rPr>
              <a:t>Source: Federal Communication Network</a:t>
            </a:r>
            <a:endParaRPr/>
          </a:p>
          <a:p>
            <a:pPr marL="0" lvl="0" indent="0" algn="l" rtl="0">
              <a:lnSpc>
                <a:spcPct val="90000"/>
              </a:lnSpc>
              <a:spcBef>
                <a:spcPts val="1000"/>
              </a:spcBef>
              <a:spcAft>
                <a:spcPts val="0"/>
              </a:spcAft>
              <a:buSzPts val="1980"/>
              <a:buNone/>
            </a:pPr>
            <a:endParaRPr/>
          </a:p>
        </p:txBody>
      </p:sp>
      <p:sp>
        <p:nvSpPr>
          <p:cNvPr id="160" name="Google Shape;160;p59"/>
          <p:cNvSpPr txBox="1">
            <a:spLocks noGrp="1"/>
          </p:cNvSpPr>
          <p:nvPr>
            <p:ph type="body" idx="3"/>
          </p:nvPr>
        </p:nvSpPr>
        <p:spPr>
          <a:xfrm>
            <a:off x="6172200" y="1863091"/>
            <a:ext cx="5183188" cy="641984"/>
          </a:xfrm>
          <a:prstGeom prst="rect">
            <a:avLst/>
          </a:prstGeom>
          <a:noFill/>
          <a:ln>
            <a:noFill/>
          </a:ln>
        </p:spPr>
        <p:txBody>
          <a:bodyPr spcFirstLastPara="1" wrap="square" lIns="91425" tIns="45700" rIns="91425" bIns="45700" anchor="b" anchorCtr="0">
            <a:normAutofit/>
          </a:bodyPr>
          <a:lstStyle/>
          <a:p>
            <a:pPr marL="457200" lvl="0" indent="-228600" algn="l" rtl="0">
              <a:lnSpc>
                <a:spcPct val="90000"/>
              </a:lnSpc>
              <a:spcBef>
                <a:spcPts val="1000"/>
              </a:spcBef>
              <a:spcAft>
                <a:spcPts val="0"/>
              </a:spcAft>
              <a:buClr>
                <a:srgbClr val="3A3838"/>
              </a:buClr>
              <a:buSzPts val="3080"/>
              <a:buNone/>
            </a:pPr>
            <a:r>
              <a:rPr lang="en-US"/>
              <a:t>After</a:t>
            </a:r>
            <a:endParaRPr/>
          </a:p>
        </p:txBody>
      </p:sp>
      <p:sp>
        <p:nvSpPr>
          <p:cNvPr id="161" name="Google Shape;161;p59"/>
          <p:cNvSpPr txBox="1">
            <a:spLocks noGrp="1"/>
          </p:cNvSpPr>
          <p:nvPr>
            <p:ph type="body" idx="4"/>
          </p:nvPr>
        </p:nvSpPr>
        <p:spPr>
          <a:xfrm>
            <a:off x="6172200" y="2505074"/>
            <a:ext cx="5183188" cy="412880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ct val="76447"/>
              <a:buNone/>
            </a:pPr>
            <a:r>
              <a:rPr lang="en-US">
                <a:solidFill>
                  <a:srgbClr val="000000"/>
                </a:solidFill>
                <a:latin typeface="Arial"/>
                <a:ea typeface="Arial"/>
                <a:cs typeface="Arial"/>
                <a:sym typeface="Arial"/>
              </a:rPr>
              <a:t>Lead in drinking water can make you sick. Here are some possible health effects of high lead levels in your drinking water: </a:t>
            </a:r>
            <a:endParaRPr/>
          </a:p>
          <a:p>
            <a:pPr marL="0" lvl="0" indent="0" algn="l" rtl="0">
              <a:lnSpc>
                <a:spcPct val="90000"/>
              </a:lnSpc>
              <a:spcBef>
                <a:spcPts val="1000"/>
              </a:spcBef>
              <a:spcAft>
                <a:spcPts val="0"/>
              </a:spcAft>
              <a:buSzPct val="76447"/>
              <a:buNone/>
            </a:pPr>
            <a:r>
              <a:rPr lang="en-US" b="1">
                <a:solidFill>
                  <a:srgbClr val="000000"/>
                </a:solidFill>
                <a:latin typeface="Arial"/>
                <a:ea typeface="Arial"/>
                <a:cs typeface="Arial"/>
                <a:sym typeface="Arial"/>
              </a:rPr>
              <a:t>Children: </a:t>
            </a:r>
            <a:endParaRPr/>
          </a:p>
          <a:p>
            <a:pPr marL="457200" lvl="0" indent="-431789" algn="l" rtl="0">
              <a:lnSpc>
                <a:spcPct val="90000"/>
              </a:lnSpc>
              <a:spcBef>
                <a:spcPts val="1000"/>
              </a:spcBef>
              <a:spcAft>
                <a:spcPts val="0"/>
              </a:spcAft>
              <a:buClr>
                <a:srgbClr val="000000"/>
              </a:buClr>
              <a:buSzPct val="57915"/>
              <a:buChar char="•"/>
            </a:pPr>
            <a:r>
              <a:rPr lang="en-US">
                <a:solidFill>
                  <a:srgbClr val="000000"/>
                </a:solidFill>
                <a:latin typeface="Arial"/>
                <a:ea typeface="Arial"/>
                <a:cs typeface="Arial"/>
                <a:sym typeface="Arial"/>
              </a:rPr>
              <a:t>Delayed growth</a:t>
            </a:r>
            <a:endParaRPr/>
          </a:p>
          <a:p>
            <a:pPr marL="457200" lvl="0" indent="-431789" algn="l" rtl="0">
              <a:lnSpc>
                <a:spcPct val="90000"/>
              </a:lnSpc>
              <a:spcBef>
                <a:spcPts val="1000"/>
              </a:spcBef>
              <a:spcAft>
                <a:spcPts val="0"/>
              </a:spcAft>
              <a:buClr>
                <a:srgbClr val="000000"/>
              </a:buClr>
              <a:buSzPct val="57915"/>
              <a:buChar char="•"/>
            </a:pPr>
            <a:r>
              <a:rPr lang="en-US">
                <a:solidFill>
                  <a:srgbClr val="000000"/>
                </a:solidFill>
                <a:latin typeface="Arial"/>
                <a:ea typeface="Arial"/>
                <a:cs typeface="Arial"/>
                <a:sym typeface="Arial"/>
              </a:rPr>
              <a:t>Short attention span</a:t>
            </a:r>
            <a:endParaRPr/>
          </a:p>
          <a:p>
            <a:pPr marL="0" lvl="0" indent="0" algn="l" rtl="0">
              <a:lnSpc>
                <a:spcPct val="90000"/>
              </a:lnSpc>
              <a:spcBef>
                <a:spcPts val="1000"/>
              </a:spcBef>
              <a:spcAft>
                <a:spcPts val="0"/>
              </a:spcAft>
              <a:buSzPct val="76447"/>
              <a:buNone/>
            </a:pPr>
            <a:r>
              <a:rPr lang="en-US" b="1">
                <a:solidFill>
                  <a:srgbClr val="000000"/>
                </a:solidFill>
                <a:latin typeface="Arial"/>
                <a:ea typeface="Arial"/>
                <a:cs typeface="Arial"/>
                <a:sym typeface="Arial"/>
              </a:rPr>
              <a:t>Adults: </a:t>
            </a:r>
            <a:endParaRPr/>
          </a:p>
          <a:p>
            <a:pPr marL="457200" lvl="0" indent="-431789" algn="l" rtl="0">
              <a:lnSpc>
                <a:spcPct val="90000"/>
              </a:lnSpc>
              <a:spcBef>
                <a:spcPts val="1000"/>
              </a:spcBef>
              <a:spcAft>
                <a:spcPts val="0"/>
              </a:spcAft>
              <a:buClr>
                <a:srgbClr val="000000"/>
              </a:buClr>
              <a:buSzPct val="57915"/>
              <a:buChar char="•"/>
            </a:pPr>
            <a:r>
              <a:rPr lang="en-US">
                <a:solidFill>
                  <a:srgbClr val="000000"/>
                </a:solidFill>
                <a:latin typeface="Arial"/>
                <a:ea typeface="Arial"/>
                <a:cs typeface="Arial"/>
                <a:sym typeface="Arial"/>
              </a:rPr>
              <a:t>Kidney problems</a:t>
            </a:r>
            <a:endParaRPr/>
          </a:p>
          <a:p>
            <a:pPr marL="457200" lvl="0" indent="-431789" algn="l" rtl="0">
              <a:lnSpc>
                <a:spcPct val="90000"/>
              </a:lnSpc>
              <a:spcBef>
                <a:spcPts val="1000"/>
              </a:spcBef>
              <a:spcAft>
                <a:spcPts val="0"/>
              </a:spcAft>
              <a:buClr>
                <a:srgbClr val="000000"/>
              </a:buClr>
              <a:buSzPct val="57915"/>
              <a:buChar char="•"/>
            </a:pPr>
            <a:r>
              <a:rPr lang="en-US">
                <a:solidFill>
                  <a:srgbClr val="000000"/>
                </a:solidFill>
                <a:latin typeface="Arial"/>
                <a:ea typeface="Arial"/>
                <a:cs typeface="Arial"/>
                <a:sym typeface="Arial"/>
              </a:rPr>
              <a:t>High blood pressure</a:t>
            </a:r>
            <a:endParaRPr/>
          </a:p>
          <a:p>
            <a:pPr marL="25411" lvl="0" indent="0" algn="l" rtl="0">
              <a:lnSpc>
                <a:spcPct val="90000"/>
              </a:lnSpc>
              <a:spcBef>
                <a:spcPts val="1000"/>
              </a:spcBef>
              <a:spcAft>
                <a:spcPts val="0"/>
              </a:spcAft>
              <a:buClr>
                <a:srgbClr val="000000"/>
              </a:buClr>
              <a:buSzPct val="57915"/>
              <a:buNone/>
            </a:pPr>
            <a:endParaRPr>
              <a:solidFill>
                <a:srgbClr val="000000"/>
              </a:solidFill>
              <a:latin typeface="Arial"/>
              <a:ea typeface="Arial"/>
              <a:cs typeface="Arial"/>
              <a:sym typeface="Arial"/>
            </a:endParaRPr>
          </a:p>
          <a:p>
            <a:pPr marL="0" lvl="0" indent="0" algn="l" rtl="0">
              <a:lnSpc>
                <a:spcPct val="90000"/>
              </a:lnSpc>
              <a:spcBef>
                <a:spcPts val="1000"/>
              </a:spcBef>
              <a:spcAft>
                <a:spcPts val="0"/>
              </a:spcAft>
              <a:buSzPct val="76447"/>
              <a:buNone/>
            </a:pPr>
            <a:endParaRPr b="1">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rgbClr val="3A3838"/>
              </a:buClr>
              <a:buSzPct val="76447"/>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0"/>
          <p:cNvSpPr txBox="1">
            <a:spLocks noGrp="1"/>
          </p:cNvSpPr>
          <p:nvPr>
            <p:ph type="title"/>
          </p:nvPr>
        </p:nvSpPr>
        <p:spPr>
          <a:xfrm>
            <a:off x="839788"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Tips for plain language</a:t>
            </a:r>
            <a:endParaRPr/>
          </a:p>
        </p:txBody>
      </p:sp>
      <p:sp>
        <p:nvSpPr>
          <p:cNvPr id="167" name="Google Shape;167;p60"/>
          <p:cNvSpPr txBox="1">
            <a:spLocks noGrp="1"/>
          </p:cNvSpPr>
          <p:nvPr>
            <p:ph type="body" idx="2"/>
          </p:nvPr>
        </p:nvSpPr>
        <p:spPr>
          <a:xfrm>
            <a:off x="839788" y="1918448"/>
            <a:ext cx="5157787" cy="3729878"/>
          </a:xfrm>
          <a:prstGeom prst="rect">
            <a:avLst/>
          </a:prstGeom>
          <a:noFill/>
          <a:ln>
            <a:noFill/>
          </a:ln>
        </p:spPr>
        <p:txBody>
          <a:bodyPr spcFirstLastPara="1" wrap="square" lIns="121900" tIns="121900" rIns="121900" bIns="121900" anchor="t" anchorCtr="0">
            <a:noAutofit/>
          </a:bodyPr>
          <a:lstStyle/>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Know your audience </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Use everyday language</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Use personal pronouns like “you”</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Avoid slang</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Write short and logical sentences</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Leave out details that may distract your reader</a:t>
            </a:r>
            <a:endParaRPr/>
          </a:p>
          <a:p>
            <a:pPr marL="11" lvl="0" indent="0" algn="l" rtl="0">
              <a:lnSpc>
                <a:spcPct val="90000"/>
              </a:lnSpc>
              <a:spcBef>
                <a:spcPts val="1000"/>
              </a:spcBef>
              <a:spcAft>
                <a:spcPts val="0"/>
              </a:spcAft>
              <a:buClr>
                <a:srgbClr val="000000"/>
              </a:buClr>
              <a:buSzPts val="1800"/>
              <a:buNone/>
            </a:pPr>
            <a:endParaRPr sz="2267"/>
          </a:p>
        </p:txBody>
      </p:sp>
      <p:sp>
        <p:nvSpPr>
          <p:cNvPr id="168" name="Google Shape;168;p60"/>
          <p:cNvSpPr txBox="1">
            <a:spLocks noGrp="1"/>
          </p:cNvSpPr>
          <p:nvPr>
            <p:ph type="body" idx="4"/>
          </p:nvPr>
        </p:nvSpPr>
        <p:spPr>
          <a:xfrm>
            <a:off x="6172200" y="1918448"/>
            <a:ext cx="5183188" cy="4177552"/>
          </a:xfrm>
          <a:prstGeom prst="rect">
            <a:avLst/>
          </a:prstGeom>
          <a:noFill/>
          <a:ln>
            <a:noFill/>
          </a:ln>
        </p:spPr>
        <p:txBody>
          <a:bodyPr spcFirstLastPara="1" wrap="square" lIns="91425" tIns="45700" rIns="91425" bIns="45700" anchor="t" anchorCtr="0">
            <a:noAutofit/>
          </a:bodyPr>
          <a:lstStyle/>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Avoid undefined technical terms</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Be direct-- not wordy</a:t>
            </a:r>
            <a:endParaRPr sz="2400">
              <a:solidFill>
                <a:srgbClr val="000000"/>
              </a:solidFill>
              <a:latin typeface="Times New Roman"/>
              <a:ea typeface="Times New Roman"/>
              <a:cs typeface="Times New Roman"/>
              <a:sym typeface="Times New Roman"/>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Use headings/subheadings, margins, and whitespace to organize the information</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Make information easy to find</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Use words with fewer syllables</a:t>
            </a:r>
            <a:endParaRPr/>
          </a:p>
          <a:p>
            <a:pPr marL="457200" lvl="0" indent="-457189" algn="l" rtl="0">
              <a:lnSpc>
                <a:spcPct val="90000"/>
              </a:lnSpc>
              <a:spcBef>
                <a:spcPts val="1000"/>
              </a:spcBef>
              <a:spcAft>
                <a:spcPts val="0"/>
              </a:spcAft>
              <a:buClr>
                <a:srgbClr val="000000"/>
              </a:buClr>
              <a:buSzPts val="1800"/>
              <a:buChar char="•"/>
            </a:pPr>
            <a:r>
              <a:rPr lang="en-US" sz="2400">
                <a:solidFill>
                  <a:srgbClr val="000000"/>
                </a:solidFill>
                <a:latin typeface="Arial"/>
                <a:ea typeface="Arial"/>
                <a:cs typeface="Arial"/>
                <a:sym typeface="Arial"/>
              </a:rPr>
              <a:t>Keep wording between 3-5 grade</a:t>
            </a:r>
            <a:endParaRPr sz="2400"/>
          </a:p>
          <a:p>
            <a:pPr marL="457200" lvl="0" indent="-228600" algn="l" rtl="0">
              <a:lnSpc>
                <a:spcPct val="90000"/>
              </a:lnSpc>
              <a:spcBef>
                <a:spcPts val="1000"/>
              </a:spcBef>
              <a:spcAft>
                <a:spcPts val="0"/>
              </a:spcAft>
              <a:buClr>
                <a:srgbClr val="3A3838"/>
              </a:buClr>
              <a:buSzPts val="198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1"/>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What is Easy Read?</a:t>
            </a:r>
            <a:endParaRPr/>
          </a:p>
        </p:txBody>
      </p:sp>
      <p:sp>
        <p:nvSpPr>
          <p:cNvPr id="174" name="Google Shape;174;p61"/>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b="1"/>
              <a:t>Definition</a:t>
            </a:r>
            <a:endParaRPr b="1"/>
          </a:p>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r>
              <a:rPr lang="en-US"/>
              <a:t>Easy Read is written information, often supported with pictures, that is clear and easy to read and understand.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2"/>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Why is Easy Read Important?</a:t>
            </a:r>
            <a:endParaRPr/>
          </a:p>
        </p:txBody>
      </p:sp>
      <p:sp>
        <p:nvSpPr>
          <p:cNvPr id="180" name="Google Shape;180;p62"/>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r>
              <a:rPr lang="en-US"/>
              <a:t>Easy Read helps those who have difficulty reading understand written information by using easy words and picture images. </a:t>
            </a:r>
            <a:endParaRPr/>
          </a:p>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r>
              <a:rPr lang="en-US"/>
              <a:t>Good Easy Read tells the reader what they really need to know.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3"/>
          <p:cNvSpPr txBox="1">
            <a:spLocks noGrp="1"/>
          </p:cNvSpPr>
          <p:nvPr>
            <p:ph type="title"/>
          </p:nvPr>
        </p:nvSpPr>
        <p:spPr>
          <a:xfrm>
            <a:off x="839788"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Easy Read Content Essentials</a:t>
            </a:r>
            <a:endParaRPr/>
          </a:p>
        </p:txBody>
      </p:sp>
      <p:sp>
        <p:nvSpPr>
          <p:cNvPr id="186" name="Google Shape;186;p63"/>
          <p:cNvSpPr txBox="1">
            <a:spLocks noGrp="1"/>
          </p:cNvSpPr>
          <p:nvPr>
            <p:ph type="body" idx="2"/>
          </p:nvPr>
        </p:nvSpPr>
        <p:spPr>
          <a:xfrm>
            <a:off x="839788" y="2133600"/>
            <a:ext cx="5157787" cy="4159624"/>
          </a:xfrm>
          <a:prstGeom prst="rect">
            <a:avLst/>
          </a:prstGeom>
          <a:noFill/>
          <a:ln>
            <a:noFill/>
          </a:ln>
        </p:spPr>
        <p:txBody>
          <a:bodyPr spcFirstLastPara="1" wrap="square" lIns="91425" tIns="45700" rIns="91425" bIns="45700" anchor="t" anchorCtr="0">
            <a:normAutofit/>
          </a:bodyPr>
          <a:lstStyle/>
          <a:p>
            <a:pPr marL="457200" lvl="0" indent="-448722" algn="l" rtl="0">
              <a:lnSpc>
                <a:spcPct val="90000"/>
              </a:lnSpc>
              <a:spcBef>
                <a:spcPts val="1000"/>
              </a:spcBef>
              <a:spcAft>
                <a:spcPts val="0"/>
              </a:spcAft>
              <a:buSzPts val="1700"/>
              <a:buChar char="•"/>
            </a:pPr>
            <a:r>
              <a:rPr lang="en-US" sz="2267"/>
              <a:t>Write in short sentences. </a:t>
            </a:r>
            <a:endParaRPr/>
          </a:p>
          <a:p>
            <a:pPr marL="914400" lvl="1" indent="-448721" algn="l" rtl="0">
              <a:lnSpc>
                <a:spcPct val="90000"/>
              </a:lnSpc>
              <a:spcBef>
                <a:spcPts val="0"/>
              </a:spcBef>
              <a:spcAft>
                <a:spcPts val="0"/>
              </a:spcAft>
              <a:buSzPts val="1700"/>
              <a:buChar char="o"/>
            </a:pPr>
            <a:r>
              <a:rPr lang="en-US" sz="2267"/>
              <a:t>Use one idea per sentence.</a:t>
            </a:r>
            <a:endParaRPr/>
          </a:p>
          <a:p>
            <a:pPr marL="457200" lvl="0" indent="-448722" algn="l" rtl="0">
              <a:lnSpc>
                <a:spcPct val="90000"/>
              </a:lnSpc>
              <a:spcBef>
                <a:spcPts val="1000"/>
              </a:spcBef>
              <a:spcAft>
                <a:spcPts val="0"/>
              </a:spcAft>
              <a:buSzPts val="1700"/>
              <a:buChar char="•"/>
            </a:pPr>
            <a:r>
              <a:rPr lang="en-US" sz="2267"/>
              <a:t>Use larger (about 14-16), clear, font.</a:t>
            </a:r>
            <a:endParaRPr/>
          </a:p>
          <a:p>
            <a:pPr marL="914400" lvl="1" indent="-448721" algn="l" rtl="0">
              <a:lnSpc>
                <a:spcPct val="90000"/>
              </a:lnSpc>
              <a:spcBef>
                <a:spcPts val="0"/>
              </a:spcBef>
              <a:spcAft>
                <a:spcPts val="0"/>
              </a:spcAft>
              <a:buSzPts val="1700"/>
              <a:buChar char="o"/>
            </a:pPr>
            <a:r>
              <a:rPr lang="en-US" sz="2267"/>
              <a:t>Do not write in upper case.</a:t>
            </a:r>
            <a:endParaRPr/>
          </a:p>
          <a:p>
            <a:pPr marL="457200" lvl="0" indent="-448722" algn="l" rtl="0">
              <a:lnSpc>
                <a:spcPct val="90000"/>
              </a:lnSpc>
              <a:spcBef>
                <a:spcPts val="1000"/>
              </a:spcBef>
              <a:spcAft>
                <a:spcPts val="0"/>
              </a:spcAft>
              <a:buSzPts val="1700"/>
              <a:buChar char="•"/>
            </a:pPr>
            <a:r>
              <a:rPr lang="en-US" sz="2267"/>
              <a:t>Do not use jargon, acronyms, or italics.</a:t>
            </a:r>
            <a:endParaRPr/>
          </a:p>
          <a:p>
            <a:pPr marL="914400" lvl="1" indent="-448721" algn="l" rtl="0">
              <a:lnSpc>
                <a:spcPct val="90000"/>
              </a:lnSpc>
              <a:spcBef>
                <a:spcPts val="0"/>
              </a:spcBef>
              <a:spcAft>
                <a:spcPts val="0"/>
              </a:spcAft>
              <a:buSzPts val="1700"/>
              <a:buChar char="o"/>
            </a:pPr>
            <a:r>
              <a:rPr lang="en-US" sz="2267"/>
              <a:t>Do not underline, use bold to emphasis words.</a:t>
            </a:r>
            <a:endParaRPr/>
          </a:p>
          <a:p>
            <a:pPr marL="457200" lvl="0" indent="-228600" algn="l" rtl="0">
              <a:lnSpc>
                <a:spcPct val="90000"/>
              </a:lnSpc>
              <a:spcBef>
                <a:spcPts val="1000"/>
              </a:spcBef>
              <a:spcAft>
                <a:spcPts val="0"/>
              </a:spcAft>
              <a:buClr>
                <a:srgbClr val="3A3838"/>
              </a:buClr>
              <a:buSzPts val="1980"/>
              <a:buNone/>
            </a:pPr>
            <a:endParaRPr/>
          </a:p>
        </p:txBody>
      </p:sp>
      <p:sp>
        <p:nvSpPr>
          <p:cNvPr id="187" name="Google Shape;187;p63"/>
          <p:cNvSpPr txBox="1">
            <a:spLocks noGrp="1"/>
          </p:cNvSpPr>
          <p:nvPr>
            <p:ph type="body" idx="4"/>
          </p:nvPr>
        </p:nvSpPr>
        <p:spPr>
          <a:xfrm>
            <a:off x="6172200" y="2133600"/>
            <a:ext cx="5183188" cy="4159624"/>
          </a:xfrm>
          <a:prstGeom prst="rect">
            <a:avLst/>
          </a:prstGeom>
          <a:noFill/>
          <a:ln>
            <a:noFill/>
          </a:ln>
        </p:spPr>
        <p:txBody>
          <a:bodyPr spcFirstLastPara="1" wrap="square" lIns="91425" tIns="45700" rIns="91425" bIns="45700" anchor="t" anchorCtr="0">
            <a:normAutofit/>
          </a:bodyPr>
          <a:lstStyle/>
          <a:p>
            <a:pPr marL="457200" lvl="0" indent="-448722" algn="l" rtl="0">
              <a:lnSpc>
                <a:spcPct val="90000"/>
              </a:lnSpc>
              <a:spcBef>
                <a:spcPts val="1000"/>
              </a:spcBef>
              <a:spcAft>
                <a:spcPts val="0"/>
              </a:spcAft>
              <a:buSzPts val="1700"/>
              <a:buChar char="•"/>
            </a:pPr>
            <a:r>
              <a:rPr lang="en-US" sz="2267"/>
              <a:t>Always use numbers, do not spell out the word.</a:t>
            </a:r>
            <a:endParaRPr/>
          </a:p>
          <a:p>
            <a:pPr marL="457200" lvl="0" indent="-448722" algn="l" rtl="0">
              <a:lnSpc>
                <a:spcPct val="90000"/>
              </a:lnSpc>
              <a:spcBef>
                <a:spcPts val="1000"/>
              </a:spcBef>
              <a:spcAft>
                <a:spcPts val="0"/>
              </a:spcAft>
              <a:buSzPts val="1700"/>
              <a:buChar char="•"/>
            </a:pPr>
            <a:r>
              <a:rPr lang="en-US" sz="2267"/>
              <a:t>If photos are used, use good quality photos and make sure it reflects what the text is saying.</a:t>
            </a:r>
            <a:endParaRPr/>
          </a:p>
          <a:p>
            <a:pPr marL="457200" lvl="0" indent="-448722" algn="l" rtl="0">
              <a:lnSpc>
                <a:spcPct val="90000"/>
              </a:lnSpc>
              <a:spcBef>
                <a:spcPts val="1000"/>
              </a:spcBef>
              <a:spcAft>
                <a:spcPts val="0"/>
              </a:spcAft>
              <a:buSzPts val="1700"/>
              <a:buChar char="•"/>
            </a:pPr>
            <a:r>
              <a:rPr lang="en-US" sz="2267"/>
              <a:t>Reduce punctuation as much as you can.</a:t>
            </a:r>
            <a:endParaRPr/>
          </a:p>
          <a:p>
            <a:pPr marL="457200" lvl="0" indent="-448722" algn="l" rtl="0">
              <a:lnSpc>
                <a:spcPct val="90000"/>
              </a:lnSpc>
              <a:spcBef>
                <a:spcPts val="1000"/>
              </a:spcBef>
              <a:spcAft>
                <a:spcPts val="0"/>
              </a:spcAft>
              <a:buSzPts val="1700"/>
              <a:buChar char="•"/>
            </a:pPr>
            <a:r>
              <a:rPr lang="en-US" sz="2267"/>
              <a:t>Make sure the layout is the same throughout</a:t>
            </a:r>
            <a:endParaRPr sz="2267"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4"/>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a:t>
            </a:r>
            <a:endParaRPr/>
          </a:p>
        </p:txBody>
      </p:sp>
      <p:sp>
        <p:nvSpPr>
          <p:cNvPr id="193" name="Google Shape;193;p64"/>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endParaRPr sz="2667" b="1"/>
          </a:p>
          <a:p>
            <a:pPr marL="0" lvl="0" indent="0" algn="l" rtl="0">
              <a:lnSpc>
                <a:spcPct val="90000"/>
              </a:lnSpc>
              <a:spcBef>
                <a:spcPts val="1000"/>
              </a:spcBef>
              <a:spcAft>
                <a:spcPts val="0"/>
              </a:spcAft>
              <a:buSzPts val="1980"/>
              <a:buNone/>
            </a:pPr>
            <a:r>
              <a:rPr lang="en-US" sz="2667" b="1"/>
              <a:t>Readable content is accessible content.</a:t>
            </a:r>
            <a:endParaRPr sz="2667" b="1"/>
          </a:p>
          <a:p>
            <a:pPr marL="0" lvl="0" indent="0" algn="l" rtl="0">
              <a:lnSpc>
                <a:spcPct val="90000"/>
              </a:lnSpc>
              <a:spcBef>
                <a:spcPts val="1000"/>
              </a:spcBef>
              <a:spcAft>
                <a:spcPts val="0"/>
              </a:spcAft>
              <a:buSzPts val="1980"/>
              <a:buNone/>
            </a:pPr>
            <a:r>
              <a:rPr lang="en-US" sz="2667"/>
              <a:t>Creating content using plain language and easy read requires investing some time and effort into the process in order to benefit in the long run.</a:t>
            </a:r>
            <a:endParaRPr sz="2667"/>
          </a:p>
          <a:p>
            <a:pPr marL="0" lvl="0" indent="0" algn="l" rtl="0">
              <a:lnSpc>
                <a:spcPct val="90000"/>
              </a:lnSpc>
              <a:spcBef>
                <a:spcPts val="1000"/>
              </a:spcBef>
              <a:spcAft>
                <a:spcPts val="0"/>
              </a:spcAft>
              <a:buSzPts val="1980"/>
              <a:buNone/>
            </a:pPr>
            <a:r>
              <a:rPr lang="en-US" sz="2667"/>
              <a:t> </a:t>
            </a:r>
            <a:endParaRPr sz="2667"/>
          </a:p>
          <a:p>
            <a:pPr marL="0" lvl="0" indent="0" algn="l" rtl="0">
              <a:lnSpc>
                <a:spcPct val="90000"/>
              </a:lnSpc>
              <a:spcBef>
                <a:spcPts val="1000"/>
              </a:spcBef>
              <a:spcAft>
                <a:spcPts val="0"/>
              </a:spcAft>
              <a:buSzPts val="1980"/>
              <a:buNone/>
            </a:pPr>
            <a:r>
              <a:rPr lang="en-US" sz="2667" b="1"/>
              <a:t>Before you start, ask yourself:</a:t>
            </a:r>
            <a:endParaRPr sz="2667" b="1"/>
          </a:p>
          <a:p>
            <a:pPr marL="457200" lvl="0" indent="-457200" algn="l" rtl="0">
              <a:lnSpc>
                <a:spcPct val="90000"/>
              </a:lnSpc>
              <a:spcBef>
                <a:spcPts val="1000"/>
              </a:spcBef>
              <a:spcAft>
                <a:spcPts val="0"/>
              </a:spcAft>
              <a:buSzPts val="2000"/>
              <a:buChar char="-"/>
            </a:pPr>
            <a:r>
              <a:rPr lang="en-US" sz="2667"/>
              <a:t>Is this content of long term interest or need?</a:t>
            </a:r>
            <a:endParaRPr sz="2667"/>
          </a:p>
          <a:p>
            <a:pPr marL="457200" lvl="0" indent="-457200" algn="l" rtl="0">
              <a:lnSpc>
                <a:spcPct val="90000"/>
              </a:lnSpc>
              <a:spcBef>
                <a:spcPts val="1000"/>
              </a:spcBef>
              <a:spcAft>
                <a:spcPts val="0"/>
              </a:spcAft>
              <a:buSzPts val="2000"/>
              <a:buChar char="-"/>
            </a:pPr>
            <a:r>
              <a:rPr lang="en-US" sz="2667"/>
              <a:t>Can this content be clarified without losing its meaning?</a:t>
            </a:r>
            <a:endParaRPr sz="266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5"/>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 2</a:t>
            </a:r>
            <a:endParaRPr/>
          </a:p>
        </p:txBody>
      </p:sp>
      <p:sp>
        <p:nvSpPr>
          <p:cNvPr id="199" name="Google Shape;199;p65"/>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sz="2667" b="1"/>
              <a:t>Tips and Techniques</a:t>
            </a:r>
            <a:endParaRPr sz="2667" b="1"/>
          </a:p>
          <a:p>
            <a:pPr marL="0" lvl="0" indent="0" algn="l" rtl="0">
              <a:lnSpc>
                <a:spcPct val="90000"/>
              </a:lnSpc>
              <a:spcBef>
                <a:spcPts val="1000"/>
              </a:spcBef>
              <a:spcAft>
                <a:spcPts val="0"/>
              </a:spcAft>
              <a:buSzPts val="1980"/>
              <a:buNone/>
            </a:pPr>
            <a:r>
              <a:rPr lang="en-US" sz="2667" b="1"/>
              <a:t>Organize to Serve the Reader</a:t>
            </a:r>
            <a:endParaRPr sz="2667" b="1"/>
          </a:p>
          <a:p>
            <a:pPr marL="457200" lvl="0" indent="-457200" algn="l" rtl="0">
              <a:lnSpc>
                <a:spcPct val="90000"/>
              </a:lnSpc>
              <a:spcBef>
                <a:spcPts val="1000"/>
              </a:spcBef>
              <a:spcAft>
                <a:spcPts val="0"/>
              </a:spcAft>
              <a:buSzPts val="2000"/>
              <a:buChar char="-"/>
            </a:pPr>
            <a:r>
              <a:rPr lang="en-US" sz="2667"/>
              <a:t>Arrange your content so that short titles describe each page’s content and distinguish it from other pages.</a:t>
            </a:r>
            <a:endParaRPr sz="2667"/>
          </a:p>
          <a:p>
            <a:pPr marL="457200" lvl="0" indent="-457200" algn="l" rtl="0">
              <a:lnSpc>
                <a:spcPct val="90000"/>
              </a:lnSpc>
              <a:spcBef>
                <a:spcPts val="1000"/>
              </a:spcBef>
              <a:spcAft>
                <a:spcPts val="0"/>
              </a:spcAft>
              <a:buSzPts val="2000"/>
              <a:buChar char="-"/>
            </a:pPr>
            <a:r>
              <a:rPr lang="en-US" sz="2667"/>
              <a:t>Put the unique and most relevant information first.</a:t>
            </a:r>
            <a:endParaRPr sz="2667"/>
          </a:p>
          <a:p>
            <a:pPr marL="0" lvl="0" indent="0" algn="l" rtl="0">
              <a:lnSpc>
                <a:spcPct val="90000"/>
              </a:lnSpc>
              <a:spcBef>
                <a:spcPts val="1000"/>
              </a:spcBef>
              <a:spcAft>
                <a:spcPts val="0"/>
              </a:spcAft>
              <a:buSzPts val="1980"/>
              <a:buNone/>
            </a:pPr>
            <a:r>
              <a:rPr lang="en-US" sz="2667" b="1"/>
              <a:t>Use Headings</a:t>
            </a:r>
            <a:endParaRPr sz="2667" b="1"/>
          </a:p>
          <a:p>
            <a:pPr marL="457200" lvl="0" indent="-457200" algn="l" rtl="0">
              <a:lnSpc>
                <a:spcPct val="90000"/>
              </a:lnSpc>
              <a:spcBef>
                <a:spcPts val="1000"/>
              </a:spcBef>
              <a:spcAft>
                <a:spcPts val="0"/>
              </a:spcAft>
              <a:buSzPts val="2000"/>
              <a:buChar char="-"/>
            </a:pPr>
            <a:r>
              <a:rPr lang="en-US" sz="2667"/>
              <a:t>Use heading to group related paragraphs and clearly describe the sections of your content.</a:t>
            </a:r>
            <a:endParaRPr sz="2667"/>
          </a:p>
          <a:p>
            <a:pPr marL="0" lvl="0" indent="0" algn="l" rtl="0">
              <a:lnSpc>
                <a:spcPct val="90000"/>
              </a:lnSpc>
              <a:spcBef>
                <a:spcPts val="1000"/>
              </a:spcBef>
              <a:spcAft>
                <a:spcPts val="0"/>
              </a:spcAft>
              <a:buSzPts val="1980"/>
              <a:buNone/>
            </a:pPr>
            <a:endParaRPr sz="266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6"/>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 3</a:t>
            </a:r>
            <a:endParaRPr/>
          </a:p>
        </p:txBody>
      </p:sp>
      <p:sp>
        <p:nvSpPr>
          <p:cNvPr id="205" name="Google Shape;205;p66"/>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sz="2667" b="1"/>
              <a:t>Tips and Techniques</a:t>
            </a:r>
            <a:endParaRPr sz="2667" b="1"/>
          </a:p>
          <a:p>
            <a:pPr marL="0" lvl="0" indent="0" algn="l" rtl="0">
              <a:lnSpc>
                <a:spcPct val="90000"/>
              </a:lnSpc>
              <a:spcBef>
                <a:spcPts val="1000"/>
              </a:spcBef>
              <a:spcAft>
                <a:spcPts val="0"/>
              </a:spcAft>
              <a:buSzPts val="1980"/>
              <a:buNone/>
            </a:pPr>
            <a:r>
              <a:rPr lang="en-US" sz="2667" b="1"/>
              <a:t>Keep Things Short</a:t>
            </a:r>
            <a:endParaRPr sz="2667" b="1"/>
          </a:p>
          <a:p>
            <a:pPr marL="457200" lvl="0" indent="-457200" algn="l" rtl="0">
              <a:lnSpc>
                <a:spcPct val="90000"/>
              </a:lnSpc>
              <a:spcBef>
                <a:spcPts val="1000"/>
              </a:spcBef>
              <a:spcAft>
                <a:spcPts val="0"/>
              </a:spcAft>
              <a:buSzPts val="2000"/>
              <a:buChar char="-"/>
            </a:pPr>
            <a:r>
              <a:rPr lang="en-US" sz="2667"/>
              <a:t>Smaller pieces of information are easier to digest.</a:t>
            </a:r>
            <a:endParaRPr sz="2667"/>
          </a:p>
          <a:p>
            <a:pPr marL="0" lvl="0" indent="0" algn="l" rtl="0">
              <a:lnSpc>
                <a:spcPct val="90000"/>
              </a:lnSpc>
              <a:spcBef>
                <a:spcPts val="1000"/>
              </a:spcBef>
              <a:spcAft>
                <a:spcPts val="0"/>
              </a:spcAft>
              <a:buSzPts val="1980"/>
              <a:buNone/>
            </a:pPr>
            <a:r>
              <a:rPr lang="en-US" sz="2667" b="1"/>
              <a:t>Use Pronouns</a:t>
            </a:r>
            <a:r>
              <a:rPr lang="en-US" sz="2667"/>
              <a:t> </a:t>
            </a:r>
            <a:endParaRPr sz="2667"/>
          </a:p>
          <a:p>
            <a:pPr marL="457200" lvl="0" indent="-457200" algn="l" rtl="0">
              <a:lnSpc>
                <a:spcPct val="90000"/>
              </a:lnSpc>
              <a:spcBef>
                <a:spcPts val="1000"/>
              </a:spcBef>
              <a:spcAft>
                <a:spcPts val="0"/>
              </a:spcAft>
              <a:buSzPts val="2000"/>
              <a:buChar char="-"/>
            </a:pPr>
            <a:r>
              <a:rPr lang="en-US" sz="2667"/>
              <a:t>Because they…</a:t>
            </a:r>
            <a:endParaRPr sz="2667"/>
          </a:p>
          <a:p>
            <a:pPr marL="914400" lvl="1" indent="-474121" algn="l" rtl="0">
              <a:lnSpc>
                <a:spcPct val="90000"/>
              </a:lnSpc>
              <a:spcBef>
                <a:spcPts val="0"/>
              </a:spcBef>
              <a:spcAft>
                <a:spcPts val="0"/>
              </a:spcAft>
              <a:buSzPts val="2000"/>
              <a:buChar char="-"/>
            </a:pPr>
            <a:r>
              <a:rPr lang="en-US" sz="2667"/>
              <a:t>Speak directly to readers.</a:t>
            </a:r>
            <a:endParaRPr sz="2667"/>
          </a:p>
          <a:p>
            <a:pPr marL="914400" lvl="1" indent="-474121" algn="l" rtl="0">
              <a:lnSpc>
                <a:spcPct val="90000"/>
              </a:lnSpc>
              <a:spcBef>
                <a:spcPts val="0"/>
              </a:spcBef>
              <a:spcAft>
                <a:spcPts val="0"/>
              </a:spcAft>
              <a:buSzPts val="2000"/>
              <a:buChar char="-"/>
            </a:pPr>
            <a:r>
              <a:rPr lang="en-US" sz="2667"/>
              <a:t>Make your writing relevant to readers.</a:t>
            </a:r>
            <a:endParaRPr sz="2667"/>
          </a:p>
          <a:p>
            <a:pPr marL="914400" lvl="1" indent="-474121" algn="l" rtl="0">
              <a:lnSpc>
                <a:spcPct val="90000"/>
              </a:lnSpc>
              <a:spcBef>
                <a:spcPts val="0"/>
              </a:spcBef>
              <a:spcAft>
                <a:spcPts val="0"/>
              </a:spcAft>
              <a:buSzPts val="2000"/>
              <a:buChar char="-"/>
            </a:pPr>
            <a:r>
              <a:rPr lang="en-US" sz="2667"/>
              <a:t>Require less work from your readers to understand </a:t>
            </a:r>
            <a:endParaRPr sz="2667"/>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7"/>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 4</a:t>
            </a:r>
            <a:endParaRPr/>
          </a:p>
        </p:txBody>
      </p:sp>
      <p:sp>
        <p:nvSpPr>
          <p:cNvPr id="211" name="Google Shape;211;p67"/>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sz="2667" b="1"/>
              <a:t>Tips and Techniques</a:t>
            </a:r>
            <a:endParaRPr sz="2667" b="1"/>
          </a:p>
          <a:p>
            <a:pPr marL="0" lvl="0" indent="0" algn="ctr" rtl="0">
              <a:lnSpc>
                <a:spcPct val="90000"/>
              </a:lnSpc>
              <a:spcBef>
                <a:spcPts val="1000"/>
              </a:spcBef>
              <a:spcAft>
                <a:spcPts val="0"/>
              </a:spcAft>
              <a:buSzPts val="1980"/>
              <a:buNone/>
            </a:pPr>
            <a:endParaRPr sz="2667" b="1"/>
          </a:p>
          <a:p>
            <a:pPr marL="0" lvl="0" indent="0" algn="l" rtl="0">
              <a:lnSpc>
                <a:spcPct val="90000"/>
              </a:lnSpc>
              <a:spcBef>
                <a:spcPts val="1000"/>
              </a:spcBef>
              <a:spcAft>
                <a:spcPts val="0"/>
              </a:spcAft>
              <a:buSzPts val="1980"/>
              <a:buNone/>
            </a:pPr>
            <a:r>
              <a:rPr lang="en-US" sz="2667" b="1"/>
              <a:t>Use an Active Voice, Not Passive</a:t>
            </a:r>
            <a:r>
              <a:rPr lang="en-US" sz="2667"/>
              <a:t> </a:t>
            </a:r>
            <a:endParaRPr sz="2667"/>
          </a:p>
          <a:p>
            <a:pPr marL="457200" lvl="0" indent="-457200" algn="l" rtl="0">
              <a:lnSpc>
                <a:spcPct val="90000"/>
              </a:lnSpc>
              <a:spcBef>
                <a:spcPts val="1000"/>
              </a:spcBef>
              <a:spcAft>
                <a:spcPts val="0"/>
              </a:spcAft>
              <a:buSzPts val="2000"/>
              <a:buChar char="-"/>
            </a:pPr>
            <a:r>
              <a:rPr lang="en-US" sz="2667"/>
              <a:t>Using an active voice is more, clean, concise, and direct.</a:t>
            </a:r>
            <a:endParaRPr sz="2667" b="1"/>
          </a:p>
          <a:p>
            <a:pPr marL="0" lvl="0" indent="0" algn="l" rtl="0">
              <a:lnSpc>
                <a:spcPct val="90000"/>
              </a:lnSpc>
              <a:spcBef>
                <a:spcPts val="1000"/>
              </a:spcBef>
              <a:spcAft>
                <a:spcPts val="0"/>
              </a:spcAft>
              <a:buSzPts val="1980"/>
              <a:buNone/>
            </a:pPr>
            <a:r>
              <a:rPr lang="en-US" sz="2667" b="1"/>
              <a:t>Use Familiar Language </a:t>
            </a:r>
            <a:endParaRPr sz="2667" b="1"/>
          </a:p>
          <a:p>
            <a:pPr marL="457200" lvl="0" indent="-457200" algn="l" rtl="0">
              <a:lnSpc>
                <a:spcPct val="90000"/>
              </a:lnSpc>
              <a:spcBef>
                <a:spcPts val="1000"/>
              </a:spcBef>
              <a:spcAft>
                <a:spcPts val="0"/>
              </a:spcAft>
              <a:buSzPts val="2000"/>
              <a:buChar char="-"/>
            </a:pPr>
            <a:r>
              <a:rPr lang="en-US" sz="2667"/>
              <a:t>Fit your language to your audience</a:t>
            </a:r>
            <a:endParaRPr sz="2667"/>
          </a:p>
          <a:p>
            <a:pPr marL="914400" lvl="1" indent="-474121" algn="l" rtl="0">
              <a:lnSpc>
                <a:spcPct val="90000"/>
              </a:lnSpc>
              <a:spcBef>
                <a:spcPts val="0"/>
              </a:spcBef>
              <a:spcAft>
                <a:spcPts val="0"/>
              </a:spcAft>
              <a:buSzPts val="2000"/>
              <a:buChar char="-"/>
            </a:pPr>
            <a:r>
              <a:rPr lang="en-US" sz="2667"/>
              <a:t>Provide definitions for unusual words and abbreviations.</a:t>
            </a:r>
            <a:endParaRPr sz="2667"/>
          </a:p>
          <a:p>
            <a:pPr marL="914400" lvl="1" indent="-474121" algn="l" rtl="0">
              <a:lnSpc>
                <a:spcPct val="90000"/>
              </a:lnSpc>
              <a:spcBef>
                <a:spcPts val="0"/>
              </a:spcBef>
              <a:spcAft>
                <a:spcPts val="0"/>
              </a:spcAft>
              <a:buSzPts val="2000"/>
              <a:buChar char="-"/>
            </a:pPr>
            <a:r>
              <a:rPr lang="en-US" sz="2667"/>
              <a:t>Avoid using jargon.</a:t>
            </a:r>
            <a:endParaRPr sz="2667"/>
          </a:p>
          <a:p>
            <a:pPr marL="0" lvl="0" indent="0" algn="l" rtl="0">
              <a:lnSpc>
                <a:spcPct val="90000"/>
              </a:lnSpc>
              <a:spcBef>
                <a:spcPts val="1000"/>
              </a:spcBef>
              <a:spcAft>
                <a:spcPts val="0"/>
              </a:spcAft>
              <a:buSzPts val="1980"/>
              <a:buNone/>
            </a:pPr>
            <a:endParaRPr sz="2667"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0"/>
          <p:cNvSpPr txBox="1">
            <a:spLocks noGrp="1"/>
          </p:cNvSpPr>
          <p:nvPr>
            <p:ph type="title"/>
          </p:nvPr>
        </p:nvSpPr>
        <p:spPr>
          <a:xfrm>
            <a:off x="6498332" y="366534"/>
            <a:ext cx="5145027" cy="1522696"/>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rgbClr val="3A3838"/>
              </a:buClr>
              <a:buSzPts val="3200"/>
              <a:buFont typeface="Tahoma"/>
              <a:buNone/>
            </a:pPr>
            <a:r>
              <a:rPr lang="en-US"/>
              <a:t>Paige Winget</a:t>
            </a:r>
            <a:endParaRPr/>
          </a:p>
        </p:txBody>
      </p:sp>
      <p:sp>
        <p:nvSpPr>
          <p:cNvPr id="101" name="Google Shape;101;p50"/>
          <p:cNvSpPr txBox="1">
            <a:spLocks noGrp="1"/>
          </p:cNvSpPr>
          <p:nvPr>
            <p:ph type="body" idx="1"/>
          </p:nvPr>
        </p:nvSpPr>
        <p:spPr>
          <a:xfrm>
            <a:off x="6729558" y="2028308"/>
            <a:ext cx="4913801" cy="700511"/>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640"/>
              <a:buNone/>
            </a:pPr>
            <a:r>
              <a:rPr lang="en-US" sz="2533"/>
              <a:t>Director of Youth Transition Services</a:t>
            </a:r>
            <a:endParaRPr/>
          </a:p>
          <a:p>
            <a:pPr marL="0" lvl="0" indent="0" algn="l" rtl="0">
              <a:lnSpc>
                <a:spcPct val="90000"/>
              </a:lnSpc>
              <a:spcBef>
                <a:spcPts val="1000"/>
              </a:spcBef>
              <a:spcAft>
                <a:spcPts val="0"/>
              </a:spcAft>
              <a:buSzPts val="2640"/>
              <a:buNone/>
            </a:pPr>
            <a:endParaRPr sz="2533"/>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8"/>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 5</a:t>
            </a:r>
            <a:endParaRPr/>
          </a:p>
        </p:txBody>
      </p:sp>
      <p:sp>
        <p:nvSpPr>
          <p:cNvPr id="217" name="Google Shape;217;p68"/>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sz="2667" b="1"/>
              <a:t>Tips and Techniques</a:t>
            </a:r>
            <a:endParaRPr sz="2667" b="1"/>
          </a:p>
          <a:p>
            <a:pPr marL="0" lvl="0" indent="0" algn="ctr" rtl="0">
              <a:lnSpc>
                <a:spcPct val="90000"/>
              </a:lnSpc>
              <a:spcBef>
                <a:spcPts val="1000"/>
              </a:spcBef>
              <a:spcAft>
                <a:spcPts val="0"/>
              </a:spcAft>
              <a:buSzPts val="1980"/>
              <a:buNone/>
            </a:pPr>
            <a:endParaRPr sz="2667" b="1"/>
          </a:p>
          <a:p>
            <a:pPr marL="0" lvl="0" indent="0" algn="l" rtl="0">
              <a:lnSpc>
                <a:spcPct val="90000"/>
              </a:lnSpc>
              <a:spcBef>
                <a:spcPts val="1000"/>
              </a:spcBef>
              <a:spcAft>
                <a:spcPts val="0"/>
              </a:spcAft>
              <a:buSzPts val="1980"/>
              <a:buNone/>
            </a:pPr>
            <a:r>
              <a:rPr lang="en-US" sz="2667" b="1"/>
              <a:t>Use Familiar Language </a:t>
            </a:r>
            <a:endParaRPr sz="2667" b="1"/>
          </a:p>
          <a:p>
            <a:pPr marL="457200" lvl="0" indent="-457200" algn="l" rtl="0">
              <a:lnSpc>
                <a:spcPct val="90000"/>
              </a:lnSpc>
              <a:spcBef>
                <a:spcPts val="1000"/>
              </a:spcBef>
              <a:spcAft>
                <a:spcPts val="0"/>
              </a:spcAft>
              <a:buSzPts val="2000"/>
              <a:buChar char="-"/>
            </a:pPr>
            <a:r>
              <a:rPr lang="en-US" sz="2667"/>
              <a:t>To communicate effectively with the general US population. Your writing should be at the 3th-5th grade reading level.</a:t>
            </a:r>
            <a:endParaRPr sz="2667"/>
          </a:p>
          <a:p>
            <a:pPr marL="0" lvl="0" indent="0" algn="l" rtl="0">
              <a:lnSpc>
                <a:spcPct val="90000"/>
              </a:lnSpc>
              <a:spcBef>
                <a:spcPts val="1000"/>
              </a:spcBef>
              <a:spcAft>
                <a:spcPts val="0"/>
              </a:spcAft>
              <a:buSzPts val="1980"/>
              <a:buNone/>
            </a:pPr>
            <a:endParaRPr sz="2667"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9"/>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Writing Readable Content Tips and Techniques</a:t>
            </a:r>
            <a:br>
              <a:rPr lang="en-US" sz="3200">
                <a:latin typeface="Roboto"/>
                <a:ea typeface="Roboto"/>
                <a:cs typeface="Roboto"/>
                <a:sym typeface="Roboto"/>
              </a:rPr>
            </a:br>
            <a:r>
              <a:rPr lang="en-US"/>
              <a:t> </a:t>
            </a:r>
            <a:endParaRPr/>
          </a:p>
        </p:txBody>
      </p:sp>
      <p:sp>
        <p:nvSpPr>
          <p:cNvPr id="223" name="Google Shape;223;p69"/>
          <p:cNvSpPr txBox="1">
            <a:spLocks noGrp="1"/>
          </p:cNvSpPr>
          <p:nvPr>
            <p:ph type="body" idx="1"/>
          </p:nvPr>
        </p:nvSpPr>
        <p:spPr>
          <a:xfrm>
            <a:off x="838200" y="1835150"/>
            <a:ext cx="6043047"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sz="2667" b="1">
                <a:solidFill>
                  <a:srgbClr val="000000"/>
                </a:solidFill>
                <a:latin typeface="Arial"/>
                <a:ea typeface="Arial"/>
                <a:cs typeface="Arial"/>
                <a:sym typeface="Arial"/>
              </a:rPr>
              <a:t>Read, Test, and Revise</a:t>
            </a:r>
            <a:endParaRPr sz="2400">
              <a:solidFill>
                <a:srgbClr val="000000"/>
              </a:solidFill>
              <a:latin typeface="Arial"/>
              <a:ea typeface="Arial"/>
              <a:cs typeface="Arial"/>
              <a:sym typeface="Arial"/>
            </a:endParaRPr>
          </a:p>
          <a:p>
            <a:pPr marL="457200" lvl="0" indent="-457189" algn="l" rtl="0">
              <a:lnSpc>
                <a:spcPct val="90000"/>
              </a:lnSpc>
              <a:spcBef>
                <a:spcPts val="1000"/>
              </a:spcBef>
              <a:spcAft>
                <a:spcPts val="0"/>
              </a:spcAft>
              <a:buClr>
                <a:srgbClr val="000000"/>
              </a:buClr>
              <a:buSzPts val="1800"/>
              <a:buFont typeface="Arial"/>
              <a:buChar char="-"/>
            </a:pPr>
            <a:r>
              <a:rPr lang="en-US" sz="2400">
                <a:solidFill>
                  <a:srgbClr val="000000"/>
                </a:solidFill>
                <a:latin typeface="Arial"/>
                <a:ea typeface="Arial"/>
                <a:cs typeface="Arial"/>
                <a:sym typeface="Arial"/>
              </a:rPr>
              <a:t>Test your writing to make sure it is clear enough for your consumers.</a:t>
            </a:r>
            <a:endParaRPr sz="2400">
              <a:solidFill>
                <a:srgbClr val="000000"/>
              </a:solidFill>
              <a:latin typeface="Arial"/>
              <a:ea typeface="Arial"/>
              <a:cs typeface="Arial"/>
              <a:sym typeface="Arial"/>
            </a:endParaRPr>
          </a:p>
          <a:p>
            <a:pPr marL="457200" lvl="0" indent="-457189" algn="l" rtl="0">
              <a:lnSpc>
                <a:spcPct val="90000"/>
              </a:lnSpc>
              <a:spcBef>
                <a:spcPts val="1000"/>
              </a:spcBef>
              <a:spcAft>
                <a:spcPts val="0"/>
              </a:spcAft>
              <a:buClr>
                <a:srgbClr val="000000"/>
              </a:buClr>
              <a:buSzPts val="1800"/>
              <a:buFont typeface="Arial"/>
              <a:buChar char="-"/>
            </a:pPr>
            <a:r>
              <a:rPr lang="en-US" sz="2400">
                <a:solidFill>
                  <a:srgbClr val="000000"/>
                </a:solidFill>
                <a:latin typeface="Arial"/>
                <a:ea typeface="Arial"/>
                <a:cs typeface="Arial"/>
                <a:sym typeface="Arial"/>
              </a:rPr>
              <a:t>You can test your writing using a Word document in just a few clicks. </a:t>
            </a:r>
            <a:endParaRPr sz="2400"/>
          </a:p>
        </p:txBody>
      </p:sp>
      <p:pic>
        <p:nvPicPr>
          <p:cNvPr id="224" name="Google Shape;224;p69" descr="Image shows a Readability Statistics report from Word:&#10;Counts: Words 298, Characters 1296, Paragraphs 1, Sentences 41; Averages: Sentences per Paragra 410, Words per Sentence 72, Characters per word 42; Readability: Flesch Reading Ease 86.4, Flesch-Kincaid Grade Level 3.0, Passive Sentences 7.3%" title="Readability Statistics from Word"/>
          <p:cNvPicPr preferRelativeResize="0"/>
          <p:nvPr/>
        </p:nvPicPr>
        <p:blipFill rotWithShape="1">
          <a:blip r:embed="rId3">
            <a:alphaModFix/>
          </a:blip>
          <a:srcRect/>
          <a:stretch/>
        </p:blipFill>
        <p:spPr>
          <a:xfrm>
            <a:off x="7205467" y="2082475"/>
            <a:ext cx="3984836" cy="38614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0"/>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1800"/>
              <a:buNone/>
            </a:pPr>
            <a:r>
              <a:rPr lang="en-US"/>
              <a:t>Tips and Techniques: Read, Test, and Revise</a:t>
            </a:r>
            <a:br>
              <a:rPr lang="en-US"/>
            </a:br>
            <a:endParaRPr sz="3600"/>
          </a:p>
        </p:txBody>
      </p:sp>
      <p:sp>
        <p:nvSpPr>
          <p:cNvPr id="230" name="Google Shape;230;p70"/>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sz="2400" b="1"/>
              <a:t>Step 1</a:t>
            </a:r>
            <a:r>
              <a:rPr lang="en-US" sz="2400"/>
              <a:t>. Go to File &gt; Options. </a:t>
            </a: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667" b="1"/>
          </a:p>
        </p:txBody>
      </p:sp>
      <p:pic>
        <p:nvPicPr>
          <p:cNvPr id="231" name="Google Shape;231;p70" descr="Image shows the Info Menu on Word Document and red rectangle and arrow pointing out options tab at bottom of menu" title="Image showing Info Menu"/>
          <p:cNvPicPr preferRelativeResize="0"/>
          <p:nvPr/>
        </p:nvPicPr>
        <p:blipFill rotWithShape="1">
          <a:blip r:embed="rId3">
            <a:alphaModFix/>
          </a:blip>
          <a:srcRect/>
          <a:stretch/>
        </p:blipFill>
        <p:spPr>
          <a:xfrm>
            <a:off x="838200" y="2690950"/>
            <a:ext cx="6238800" cy="3695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1"/>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1800"/>
              <a:buNone/>
            </a:pPr>
            <a:r>
              <a:rPr lang="en-US"/>
              <a:t>Writing Readable Content Tips and Techniques: Read, Test, and Revise</a:t>
            </a:r>
            <a:endParaRPr/>
          </a:p>
        </p:txBody>
      </p:sp>
      <p:sp>
        <p:nvSpPr>
          <p:cNvPr id="237" name="Google Shape;237;p71"/>
          <p:cNvSpPr txBox="1"/>
          <p:nvPr/>
        </p:nvSpPr>
        <p:spPr>
          <a:xfrm>
            <a:off x="1929521" y="2587501"/>
            <a:ext cx="3680000" cy="3616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en-US" sz="2400" b="1" i="0" u="none" strike="noStrike" cap="none">
                <a:solidFill>
                  <a:srgbClr val="000000"/>
                </a:solidFill>
                <a:latin typeface="Arial"/>
                <a:ea typeface="Arial"/>
                <a:cs typeface="Arial"/>
                <a:sym typeface="Arial"/>
              </a:rPr>
              <a:t>Step 2</a:t>
            </a:r>
            <a:r>
              <a:rPr lang="en-US" sz="2400" b="0" i="0" u="none" strike="noStrike" cap="none">
                <a:solidFill>
                  <a:srgbClr val="000000"/>
                </a:solidFill>
                <a:latin typeface="Arial"/>
                <a:ea typeface="Arial"/>
                <a:cs typeface="Arial"/>
                <a:sym typeface="Arial"/>
              </a:rPr>
              <a:t>. In the “Proofing” tab, check the following options. </a:t>
            </a:r>
            <a:endParaRPr sz="2400" b="0" i="0" u="none" strike="noStrike" cap="none">
              <a:solidFill>
                <a:srgbClr val="000000"/>
              </a:solidFill>
              <a:latin typeface="Arial"/>
              <a:ea typeface="Arial"/>
              <a:cs typeface="Arial"/>
              <a:sym typeface="Arial"/>
            </a:endParaRPr>
          </a:p>
          <a:p>
            <a:pPr marL="609585" marR="0" lvl="0" indent="-457188" algn="l" rtl="0">
              <a:lnSpc>
                <a:spcPct val="115000"/>
              </a:lnSpc>
              <a:spcBef>
                <a:spcPts val="0"/>
              </a:spcBef>
              <a:spcAft>
                <a:spcPts val="0"/>
              </a:spcAft>
              <a:buClr>
                <a:srgbClr val="000000"/>
              </a:buClr>
              <a:buSzPts val="1800"/>
              <a:buFont typeface="Arial"/>
              <a:buChar char="-"/>
            </a:pPr>
            <a:r>
              <a:rPr lang="en-US" sz="2400" b="0" i="0" u="none" strike="noStrike" cap="none">
                <a:solidFill>
                  <a:srgbClr val="000000"/>
                </a:solidFill>
                <a:latin typeface="Arial"/>
                <a:ea typeface="Arial"/>
                <a:cs typeface="Arial"/>
                <a:sym typeface="Arial"/>
              </a:rPr>
              <a:t>Check grammar with spelling.</a:t>
            </a:r>
            <a:endParaRPr sz="2400" b="0" i="0" u="none" strike="noStrike" cap="none">
              <a:solidFill>
                <a:srgbClr val="000000"/>
              </a:solidFill>
              <a:latin typeface="Arial"/>
              <a:ea typeface="Arial"/>
              <a:cs typeface="Arial"/>
              <a:sym typeface="Arial"/>
            </a:endParaRPr>
          </a:p>
          <a:p>
            <a:pPr marL="609585" marR="0" lvl="0" indent="-457188" algn="l" rtl="0">
              <a:lnSpc>
                <a:spcPct val="115000"/>
              </a:lnSpc>
              <a:spcBef>
                <a:spcPts val="0"/>
              </a:spcBef>
              <a:spcAft>
                <a:spcPts val="0"/>
              </a:spcAft>
              <a:buClr>
                <a:srgbClr val="000000"/>
              </a:buClr>
              <a:buSzPts val="1800"/>
              <a:buFont typeface="Arial"/>
              <a:buChar char="-"/>
            </a:pPr>
            <a:r>
              <a:rPr lang="en-US" sz="2400" b="0" i="0" u="none" strike="noStrike" cap="none">
                <a:solidFill>
                  <a:srgbClr val="000000"/>
                </a:solidFill>
                <a:latin typeface="Arial"/>
                <a:ea typeface="Arial"/>
                <a:cs typeface="Arial"/>
                <a:sym typeface="Arial"/>
              </a:rPr>
              <a:t>Show readability stats. </a:t>
            </a:r>
            <a:endParaRPr sz="2400" b="0" i="0" u="none" strike="noStrike" cap="none">
              <a:solidFill>
                <a:srgbClr val="000000"/>
              </a:solidFill>
              <a:latin typeface="Arial"/>
              <a:ea typeface="Arial"/>
              <a:cs typeface="Arial"/>
              <a:sym typeface="Arial"/>
            </a:endParaRPr>
          </a:p>
        </p:txBody>
      </p:sp>
      <p:pic>
        <p:nvPicPr>
          <p:cNvPr id="238" name="Google Shape;238;p71" descr="Image shows spelling and grammar menu and red rectanble around check grammar with spelling and show readability stats" title="Word Options Menu"/>
          <p:cNvPicPr preferRelativeResize="0"/>
          <p:nvPr/>
        </p:nvPicPr>
        <p:blipFill rotWithShape="1">
          <a:blip r:embed="rId3">
            <a:alphaModFix/>
          </a:blip>
          <a:srcRect/>
          <a:stretch/>
        </p:blipFill>
        <p:spPr>
          <a:xfrm>
            <a:off x="5723975" y="2139094"/>
            <a:ext cx="5667976" cy="3265767"/>
          </a:xfrm>
          <a:prstGeom prst="rect">
            <a:avLst/>
          </a:prstGeom>
          <a:noFill/>
          <a:ln>
            <a:noFill/>
          </a:ln>
        </p:spPr>
      </p:pic>
      <p:sp>
        <p:nvSpPr>
          <p:cNvPr id="239" name="Google Shape;239;p71"/>
          <p:cNvSpPr txBox="1">
            <a:spLocks noGrp="1"/>
          </p:cNvSpPr>
          <p:nvPr>
            <p:ph type="body" idx="1"/>
          </p:nvPr>
        </p:nvSpPr>
        <p:spPr>
          <a:xfrm>
            <a:off x="838200" y="1835150"/>
            <a:ext cx="10515600" cy="387365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A3838"/>
              </a:buClr>
              <a:buSzPts val="198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2"/>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1800"/>
              <a:buNone/>
            </a:pPr>
            <a:r>
              <a:rPr lang="en-US" dirty="0"/>
              <a:t>Writing Readable Content </a:t>
            </a:r>
            <a:r>
              <a:rPr lang="en-US" dirty="0">
                <a:solidFill>
                  <a:schemeClr val="accent1"/>
                </a:solidFill>
                <a:latin typeface="Tahoma"/>
                <a:ea typeface="Tahoma"/>
                <a:cs typeface="Tahoma"/>
                <a:sym typeface="Tahoma"/>
              </a:rPr>
              <a:t>Tips and Techniques: Read, Test, and Revise</a:t>
            </a:r>
            <a:endParaRPr dirty="0">
              <a:solidFill>
                <a:schemeClr val="accent1"/>
              </a:solidFill>
              <a:latin typeface="Tahoma"/>
              <a:ea typeface="Tahoma"/>
              <a:cs typeface="Tahoma"/>
              <a:sym typeface="Tahoma"/>
            </a:endParaRPr>
          </a:p>
        </p:txBody>
      </p:sp>
      <p:sp>
        <p:nvSpPr>
          <p:cNvPr id="245" name="Google Shape;245;p72"/>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b="1">
                <a:solidFill>
                  <a:srgbClr val="000000"/>
                </a:solidFill>
              </a:rPr>
              <a:t>Step 3. </a:t>
            </a:r>
            <a:r>
              <a:rPr lang="en-US">
                <a:solidFill>
                  <a:srgbClr val="000000"/>
                </a:solidFill>
              </a:rPr>
              <a:t>Click “OK”.</a:t>
            </a:r>
            <a:endParaRPr/>
          </a:p>
          <a:p>
            <a:pPr marL="0" lvl="0" indent="0" algn="ctr" rtl="0">
              <a:lnSpc>
                <a:spcPct val="90000"/>
              </a:lnSpc>
              <a:spcBef>
                <a:spcPts val="1000"/>
              </a:spcBef>
              <a:spcAft>
                <a:spcPts val="0"/>
              </a:spcAft>
              <a:buSzPts val="1980"/>
              <a:buNone/>
            </a:pPr>
            <a:endParaRPr/>
          </a:p>
        </p:txBody>
      </p:sp>
      <p:pic>
        <p:nvPicPr>
          <p:cNvPr id="246" name="Google Shape;246;p72" descr="Image shos spelling and grammar button on toolbar in word" title="Spelling and Grammar menu"/>
          <p:cNvPicPr preferRelativeResize="0"/>
          <p:nvPr/>
        </p:nvPicPr>
        <p:blipFill rotWithShape="1">
          <a:blip r:embed="rId3">
            <a:alphaModFix/>
          </a:blip>
          <a:srcRect/>
          <a:stretch/>
        </p:blipFill>
        <p:spPr>
          <a:xfrm>
            <a:off x="2814967" y="3220867"/>
            <a:ext cx="6388735" cy="18977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3"/>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Remember </a:t>
            </a:r>
            <a:endParaRPr/>
          </a:p>
        </p:txBody>
      </p:sp>
      <p:sp>
        <p:nvSpPr>
          <p:cNvPr id="252" name="Google Shape;252;p73"/>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a:t>Communicating clearly builds transparency and trust within your own network as well as the people you serve.</a:t>
            </a:r>
            <a:endParaRPr/>
          </a:p>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endParaRPr/>
          </a:p>
          <a:p>
            <a:pPr marL="0" lvl="0" indent="0" algn="ctr" rtl="0">
              <a:lnSpc>
                <a:spcPct val="90000"/>
              </a:lnSpc>
              <a:spcBef>
                <a:spcPts val="1000"/>
              </a:spcBef>
              <a:spcAft>
                <a:spcPts val="0"/>
              </a:spcAft>
              <a:buSzPts val="1980"/>
              <a:buNone/>
            </a:pPr>
            <a:r>
              <a:rPr lang="en-US"/>
              <a:t>The more you say, the less people remember. </a:t>
            </a:r>
            <a:endParaRPr/>
          </a:p>
          <a:p>
            <a:pPr marL="0" lvl="0" indent="0" algn="r" rtl="0">
              <a:lnSpc>
                <a:spcPct val="90000"/>
              </a:lnSpc>
              <a:spcBef>
                <a:spcPts val="1000"/>
              </a:spcBef>
              <a:spcAft>
                <a:spcPts val="0"/>
              </a:spcAft>
              <a:buSzPts val="1980"/>
              <a:buNone/>
            </a:pPr>
            <a:r>
              <a:rPr lang="en-US"/>
              <a:t>- Anatole France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4"/>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Benefits and application of plain language</a:t>
            </a:r>
            <a:endParaRPr/>
          </a:p>
        </p:txBody>
      </p:sp>
      <p:sp>
        <p:nvSpPr>
          <p:cNvPr id="258" name="Google Shape;258;p74"/>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a:t>Creates inclusion for</a:t>
            </a:r>
            <a:r>
              <a:rPr lang="en-US" i="1"/>
              <a:t> all</a:t>
            </a:r>
            <a:r>
              <a:rPr lang="en-US"/>
              <a:t> families and students</a:t>
            </a:r>
            <a:endParaRPr/>
          </a:p>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r>
              <a:rPr lang="en-US"/>
              <a:t>Everyone gets information on a level they can understand</a:t>
            </a:r>
            <a:endParaRPr/>
          </a:p>
          <a:p>
            <a:pPr marL="0" lvl="0" indent="0" algn="l" rtl="0">
              <a:lnSpc>
                <a:spcPct val="90000"/>
              </a:lnSpc>
              <a:spcBef>
                <a:spcPts val="1000"/>
              </a:spcBef>
              <a:spcAft>
                <a:spcPts val="0"/>
              </a:spcAft>
              <a:buSzPts val="1980"/>
              <a:buNone/>
            </a:pPr>
            <a:endParaRPr/>
          </a:p>
          <a:p>
            <a:pPr marL="0" lvl="0" indent="0" algn="l" rtl="0">
              <a:lnSpc>
                <a:spcPct val="90000"/>
              </a:lnSpc>
              <a:spcBef>
                <a:spcPts val="1000"/>
              </a:spcBef>
              <a:spcAft>
                <a:spcPts val="0"/>
              </a:spcAft>
              <a:buSzPts val="1980"/>
              <a:buNone/>
            </a:pPr>
            <a:r>
              <a:rPr lang="en-US"/>
              <a:t>Breaks down larger concepts into understandable content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5"/>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Where can I apply this?</a:t>
            </a:r>
            <a:endParaRPr/>
          </a:p>
        </p:txBody>
      </p:sp>
      <p:sp>
        <p:nvSpPr>
          <p:cNvPr id="264" name="Google Shape;264;p75"/>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457200" lvl="0" indent="-354330" algn="l" rtl="0">
              <a:lnSpc>
                <a:spcPct val="90000"/>
              </a:lnSpc>
              <a:spcBef>
                <a:spcPts val="1000"/>
              </a:spcBef>
              <a:spcAft>
                <a:spcPts val="0"/>
              </a:spcAft>
              <a:buClr>
                <a:srgbClr val="3A3838"/>
              </a:buClr>
              <a:buSzPts val="1980"/>
              <a:buChar char="•"/>
            </a:pPr>
            <a:r>
              <a:rPr lang="en-US"/>
              <a:t>Presentations</a:t>
            </a:r>
            <a:endParaRPr/>
          </a:p>
          <a:p>
            <a:pPr marL="457200" lvl="0" indent="-354330" algn="l" rtl="0">
              <a:lnSpc>
                <a:spcPct val="90000"/>
              </a:lnSpc>
              <a:spcBef>
                <a:spcPts val="1000"/>
              </a:spcBef>
              <a:spcAft>
                <a:spcPts val="0"/>
              </a:spcAft>
              <a:buClr>
                <a:srgbClr val="3A3838"/>
              </a:buClr>
              <a:buSzPts val="1980"/>
              <a:buChar char="•"/>
            </a:pPr>
            <a:r>
              <a:rPr lang="en-US"/>
              <a:t>Notes home</a:t>
            </a:r>
            <a:endParaRPr/>
          </a:p>
          <a:p>
            <a:pPr marL="457200" lvl="0" indent="-354330" algn="l" rtl="0">
              <a:lnSpc>
                <a:spcPct val="90000"/>
              </a:lnSpc>
              <a:spcBef>
                <a:spcPts val="1000"/>
              </a:spcBef>
              <a:spcAft>
                <a:spcPts val="0"/>
              </a:spcAft>
              <a:buClr>
                <a:srgbClr val="3A3838"/>
              </a:buClr>
              <a:buSzPts val="1980"/>
              <a:buChar char="•"/>
            </a:pPr>
            <a:r>
              <a:rPr lang="en-US"/>
              <a:t>Study guides</a:t>
            </a:r>
            <a:endParaRPr/>
          </a:p>
          <a:p>
            <a:pPr marL="457200" lvl="0" indent="-354330" algn="l" rtl="0">
              <a:lnSpc>
                <a:spcPct val="90000"/>
              </a:lnSpc>
              <a:spcBef>
                <a:spcPts val="1000"/>
              </a:spcBef>
              <a:spcAft>
                <a:spcPts val="0"/>
              </a:spcAft>
              <a:buClr>
                <a:srgbClr val="3A3838"/>
              </a:buClr>
              <a:buSzPts val="1980"/>
              <a:buChar char="•"/>
            </a:pPr>
            <a:r>
              <a:rPr lang="en-US"/>
              <a:t>Meeting notes and agendas</a:t>
            </a:r>
            <a:endParaRPr/>
          </a:p>
          <a:p>
            <a:pPr marL="457200" lvl="0" indent="-354330" algn="l" rtl="0">
              <a:lnSpc>
                <a:spcPct val="90000"/>
              </a:lnSpc>
              <a:spcBef>
                <a:spcPts val="1000"/>
              </a:spcBef>
              <a:spcAft>
                <a:spcPts val="0"/>
              </a:spcAft>
              <a:buClr>
                <a:srgbClr val="3A3838"/>
              </a:buClr>
              <a:buSzPts val="1980"/>
              <a:buChar char="•"/>
            </a:pPr>
            <a:r>
              <a:rPr lang="en-US"/>
              <a:t>Websites</a:t>
            </a:r>
            <a:endParaRPr/>
          </a:p>
          <a:p>
            <a:pPr marL="457200" lvl="0" indent="-354330" algn="l" rtl="0">
              <a:lnSpc>
                <a:spcPct val="90000"/>
              </a:lnSpc>
              <a:spcBef>
                <a:spcPts val="1000"/>
              </a:spcBef>
              <a:spcAft>
                <a:spcPts val="0"/>
              </a:spcAft>
              <a:buClr>
                <a:srgbClr val="3A3838"/>
              </a:buClr>
              <a:buSzPts val="1980"/>
              <a:buChar char="•"/>
            </a:pPr>
            <a:r>
              <a:rPr lang="en-US"/>
              <a:t>Social Media</a:t>
            </a:r>
            <a:endParaRPr/>
          </a:p>
          <a:p>
            <a:pPr marL="457200" lvl="0" indent="-354330" algn="l" rtl="0">
              <a:lnSpc>
                <a:spcPct val="90000"/>
              </a:lnSpc>
              <a:spcBef>
                <a:spcPts val="1000"/>
              </a:spcBef>
              <a:spcAft>
                <a:spcPts val="0"/>
              </a:spcAft>
              <a:buClr>
                <a:srgbClr val="3A3838"/>
              </a:buClr>
              <a:buSzPts val="1980"/>
              <a:buChar char="•"/>
            </a:pPr>
            <a:r>
              <a:rPr lang="en-US"/>
              <a:t>Internal communication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76"/>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We are here for you!</a:t>
            </a:r>
            <a:endParaRPr/>
          </a:p>
        </p:txBody>
      </p:sp>
      <p:sp>
        <p:nvSpPr>
          <p:cNvPr id="270" name="Google Shape;270;p76"/>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a:t>Consult with organizations run and operated by people with disabilities, like Able SC!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7"/>
          <p:cNvSpPr txBox="1">
            <a:spLocks noGrp="1"/>
          </p:cNvSpPr>
          <p:nvPr>
            <p:ph type="title"/>
          </p:nvPr>
        </p:nvSpPr>
        <p:spPr>
          <a:xfrm>
            <a:off x="6498332" y="366534"/>
            <a:ext cx="5145027" cy="152269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3A3838"/>
              </a:buClr>
              <a:buSzPts val="3200"/>
              <a:buFont typeface="Tahoma"/>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1"/>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Objectives</a:t>
            </a:r>
            <a:endParaRPr/>
          </a:p>
        </p:txBody>
      </p:sp>
      <p:sp>
        <p:nvSpPr>
          <p:cNvPr id="107" name="Google Shape;107;p51"/>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120650" algn="l" rtl="0">
              <a:lnSpc>
                <a:spcPct val="90000"/>
              </a:lnSpc>
              <a:spcBef>
                <a:spcPts val="1000"/>
              </a:spcBef>
              <a:spcAft>
                <a:spcPts val="0"/>
              </a:spcAft>
              <a:buSzPts val="1900"/>
              <a:buChar char="•"/>
            </a:pPr>
            <a:r>
              <a:rPr lang="en-US" sz="2400" b="1"/>
              <a:t>Review Universal Design for Learning </a:t>
            </a:r>
            <a:endParaRPr/>
          </a:p>
          <a:p>
            <a:pPr marL="0" lvl="0" indent="-120650" algn="l" rtl="0">
              <a:lnSpc>
                <a:spcPct val="90000"/>
              </a:lnSpc>
              <a:spcBef>
                <a:spcPts val="1000"/>
              </a:spcBef>
              <a:spcAft>
                <a:spcPts val="0"/>
              </a:spcAft>
              <a:buSzPts val="1900"/>
              <a:buChar char="•"/>
            </a:pPr>
            <a:r>
              <a:rPr lang="en-US" sz="2400" b="1"/>
              <a:t>Understand the importance of plain language and easy read as it pertains to UDL </a:t>
            </a:r>
            <a:endParaRPr/>
          </a:p>
          <a:p>
            <a:pPr marL="0" lvl="0" indent="-120650" algn="l" rtl="0">
              <a:lnSpc>
                <a:spcPct val="90000"/>
              </a:lnSpc>
              <a:spcBef>
                <a:spcPts val="1000"/>
              </a:spcBef>
              <a:spcAft>
                <a:spcPts val="0"/>
              </a:spcAft>
              <a:buSzPts val="1900"/>
              <a:buChar char="•"/>
            </a:pPr>
            <a:r>
              <a:rPr lang="en-US" sz="2400" b="1"/>
              <a:t>Provide best practices for creating plain language and easy read documents</a:t>
            </a:r>
            <a:endParaRPr/>
          </a:p>
          <a:p>
            <a:pPr marL="0" lvl="0" indent="-120650" algn="l" rtl="0">
              <a:lnSpc>
                <a:spcPct val="90000"/>
              </a:lnSpc>
              <a:spcBef>
                <a:spcPts val="1000"/>
              </a:spcBef>
              <a:spcAft>
                <a:spcPts val="0"/>
              </a:spcAft>
              <a:buSzPts val="1900"/>
              <a:buChar char="•"/>
            </a:pPr>
            <a:r>
              <a:rPr lang="en-US" sz="2400" b="1"/>
              <a:t>Provide larger context of how plain language is used for accessibility in the community</a:t>
            </a:r>
            <a:endParaRPr/>
          </a:p>
          <a:p>
            <a:pPr marL="0" lvl="0" indent="0" algn="l" rtl="0">
              <a:lnSpc>
                <a:spcPct val="90000"/>
              </a:lnSpc>
              <a:spcBef>
                <a:spcPts val="1000"/>
              </a:spcBef>
              <a:spcAft>
                <a:spcPts val="0"/>
              </a:spcAft>
              <a:buSzPts val="1900"/>
              <a:buNone/>
            </a:pPr>
            <a:endParaRPr sz="2400" b="1"/>
          </a:p>
          <a:p>
            <a:pPr marL="0" lvl="0" indent="0" algn="l" rtl="0">
              <a:lnSpc>
                <a:spcPct val="90000"/>
              </a:lnSpc>
              <a:spcBef>
                <a:spcPts val="1000"/>
              </a:spcBef>
              <a:spcAft>
                <a:spcPts val="0"/>
              </a:spcAft>
              <a:buSzPts val="1900"/>
              <a:buNone/>
            </a:pPr>
            <a:endParaRPr sz="2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8"/>
          <p:cNvSpPr txBox="1">
            <a:spLocks noGrp="1"/>
          </p:cNvSpPr>
          <p:nvPr>
            <p:ph type="title"/>
          </p:nvPr>
        </p:nvSpPr>
        <p:spPr>
          <a:xfrm>
            <a:off x="839788"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Contact Us!</a:t>
            </a:r>
            <a:endParaRPr/>
          </a:p>
        </p:txBody>
      </p:sp>
      <p:sp>
        <p:nvSpPr>
          <p:cNvPr id="281" name="Google Shape;281;p78" title="Able SC logo"/>
          <p:cNvSpPr txBox="1">
            <a:spLocks noGrp="1"/>
          </p:cNvSpPr>
          <p:nvPr>
            <p:ph type="body" idx="2"/>
          </p:nvPr>
        </p:nvSpPr>
        <p:spPr>
          <a:xfrm>
            <a:off x="653808" y="2393469"/>
            <a:ext cx="5157787" cy="314325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sz="2000" b="1"/>
              <a:t>Paige Winget</a:t>
            </a:r>
            <a:endParaRPr/>
          </a:p>
          <a:p>
            <a:pPr marL="0" lvl="0" indent="0" algn="ctr" rtl="0">
              <a:lnSpc>
                <a:spcPct val="90000"/>
              </a:lnSpc>
              <a:spcBef>
                <a:spcPts val="1000"/>
              </a:spcBef>
              <a:spcAft>
                <a:spcPts val="0"/>
              </a:spcAft>
              <a:buSzPts val="1980"/>
              <a:buNone/>
            </a:pPr>
            <a:r>
              <a:rPr lang="en-US" sz="2000" b="1"/>
              <a:t>Pwinget@able-sc.org</a:t>
            </a:r>
            <a:endParaRPr/>
          </a:p>
          <a:p>
            <a:pPr marL="0" lvl="0" indent="0" algn="ctr" rtl="0">
              <a:lnSpc>
                <a:spcPct val="90000"/>
              </a:lnSpc>
              <a:spcBef>
                <a:spcPts val="1000"/>
              </a:spcBef>
              <a:spcAft>
                <a:spcPts val="0"/>
              </a:spcAft>
              <a:buSzPts val="1980"/>
              <a:buNone/>
            </a:pPr>
            <a:endParaRPr sz="2000" b="1"/>
          </a:p>
          <a:p>
            <a:pPr marL="0" lvl="0" indent="0" algn="ctr" rtl="0">
              <a:lnSpc>
                <a:spcPct val="90000"/>
              </a:lnSpc>
              <a:spcBef>
                <a:spcPts val="1000"/>
              </a:spcBef>
              <a:spcAft>
                <a:spcPts val="0"/>
              </a:spcAft>
              <a:buSzPts val="1980"/>
              <a:buNone/>
            </a:pPr>
            <a:r>
              <a:rPr lang="en-US" sz="2000" b="1"/>
              <a:t>Able South Carolina</a:t>
            </a:r>
            <a:endParaRPr/>
          </a:p>
          <a:p>
            <a:pPr marL="0" lvl="0" indent="0" algn="ctr" rtl="0">
              <a:lnSpc>
                <a:spcPct val="90000"/>
              </a:lnSpc>
              <a:spcBef>
                <a:spcPts val="1000"/>
              </a:spcBef>
              <a:spcAft>
                <a:spcPts val="0"/>
              </a:spcAft>
              <a:buSzPts val="1980"/>
              <a:buNone/>
            </a:pPr>
            <a:r>
              <a:rPr lang="en-US" sz="2000" b="1" u="sng">
                <a:solidFill>
                  <a:schemeClr val="hlink"/>
                </a:solidFill>
                <a:hlinkClick r:id="rId3"/>
              </a:rPr>
              <a:t>youthteam@able-sc.org</a:t>
            </a:r>
            <a:r>
              <a:rPr lang="en-US" sz="2000" b="1"/>
              <a:t> </a:t>
            </a:r>
            <a:endParaRPr/>
          </a:p>
          <a:p>
            <a:pPr marL="0" lvl="0" indent="0" algn="ctr" rtl="0">
              <a:lnSpc>
                <a:spcPct val="90000"/>
              </a:lnSpc>
              <a:spcBef>
                <a:spcPts val="1000"/>
              </a:spcBef>
              <a:spcAft>
                <a:spcPts val="0"/>
              </a:spcAft>
              <a:buSzPts val="1980"/>
              <a:buNone/>
            </a:pPr>
            <a:r>
              <a:rPr lang="en-US" sz="2000" b="1" u="sng">
                <a:solidFill>
                  <a:schemeClr val="hlink"/>
                </a:solidFill>
                <a:hlinkClick r:id="rId4"/>
              </a:rPr>
              <a:t>advocacy@able-sc.org</a:t>
            </a:r>
            <a:endParaRPr sz="2000" b="1"/>
          </a:p>
          <a:p>
            <a:pPr marL="0" lvl="0" indent="0" algn="ctr" rtl="0">
              <a:lnSpc>
                <a:spcPct val="90000"/>
              </a:lnSpc>
              <a:spcBef>
                <a:spcPts val="1000"/>
              </a:spcBef>
              <a:spcAft>
                <a:spcPts val="0"/>
              </a:spcAft>
              <a:buSzPts val="1980"/>
              <a:buNone/>
            </a:pPr>
            <a:r>
              <a:rPr lang="en-US" sz="2000" b="1"/>
              <a:t>803.779.5121</a:t>
            </a:r>
            <a:endParaRPr/>
          </a:p>
        </p:txBody>
      </p:sp>
      <p:pic>
        <p:nvPicPr>
          <p:cNvPr id="282" name="Google Shape;282;p78" descr="'able' in large bold black letters with &quot;South Carolina&quot; beneath in all caps" title="Able South Carolina Logo"/>
          <p:cNvPicPr preferRelativeResize="0"/>
          <p:nvPr/>
        </p:nvPicPr>
        <p:blipFill rotWithShape="1">
          <a:blip r:embed="rId5">
            <a:alphaModFix/>
          </a:blip>
          <a:srcRect/>
          <a:stretch/>
        </p:blipFill>
        <p:spPr>
          <a:xfrm>
            <a:off x="5997575" y="2677478"/>
            <a:ext cx="5096600" cy="25752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9"/>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Resources </a:t>
            </a:r>
            <a:endParaRPr/>
          </a:p>
        </p:txBody>
      </p:sp>
      <p:sp>
        <p:nvSpPr>
          <p:cNvPr id="288" name="Google Shape;288;p79"/>
          <p:cNvSpPr txBox="1">
            <a:spLocks noGrp="1"/>
          </p:cNvSpPr>
          <p:nvPr>
            <p:ph type="body" idx="1"/>
          </p:nvPr>
        </p:nvSpPr>
        <p:spPr>
          <a:xfrm>
            <a:off x="268941" y="1835150"/>
            <a:ext cx="11672047" cy="3873656"/>
          </a:xfrm>
          <a:prstGeom prst="rect">
            <a:avLst/>
          </a:prstGeom>
          <a:noFill/>
          <a:ln>
            <a:noFill/>
          </a:ln>
        </p:spPr>
        <p:txBody>
          <a:bodyPr spcFirstLastPara="1" wrap="square" lIns="121900" tIns="121900" rIns="121900" bIns="121900" anchor="t" anchorCtr="0">
            <a:noAutofit/>
          </a:bodyPr>
          <a:lstStyle/>
          <a:p>
            <a:pPr marL="457200" lvl="0" indent="-406390" algn="l" rtl="0">
              <a:lnSpc>
                <a:spcPct val="90000"/>
              </a:lnSpc>
              <a:spcBef>
                <a:spcPts val="1000"/>
              </a:spcBef>
              <a:spcAft>
                <a:spcPts val="0"/>
              </a:spcAft>
              <a:buSzPts val="1200"/>
              <a:buChar char="•"/>
            </a:pPr>
            <a:r>
              <a:rPr lang="en-US" sz="1800" b="1" u="sng">
                <a:solidFill>
                  <a:schemeClr val="hlink"/>
                </a:solidFill>
                <a:hlinkClick r:id="rId3"/>
              </a:rPr>
              <a:t>https://selfadvocacyinfo.org/wp-content/uploads/2019/08/Plain-Language-Resources.pdf</a:t>
            </a:r>
            <a:endParaRPr sz="1800" b="1"/>
          </a:p>
          <a:p>
            <a:pPr marL="914400" lvl="1" indent="-397923" algn="l" rtl="0">
              <a:lnSpc>
                <a:spcPct val="90000"/>
              </a:lnSpc>
              <a:spcBef>
                <a:spcPts val="0"/>
              </a:spcBef>
              <a:spcAft>
                <a:spcPts val="0"/>
              </a:spcAft>
              <a:buSzPts val="1100"/>
              <a:buChar char="o"/>
            </a:pPr>
            <a:r>
              <a:rPr lang="en-US" sz="1800" b="1"/>
              <a:t>Plain Language Resources</a:t>
            </a:r>
            <a:endParaRPr sz="1800" b="1"/>
          </a:p>
          <a:p>
            <a:pPr marL="457200" lvl="0" indent="-397923" algn="l" rtl="0">
              <a:lnSpc>
                <a:spcPct val="90000"/>
              </a:lnSpc>
              <a:spcBef>
                <a:spcPts val="1000"/>
              </a:spcBef>
              <a:spcAft>
                <a:spcPts val="0"/>
              </a:spcAft>
              <a:buSzPts val="1100"/>
              <a:buChar char="•"/>
            </a:pPr>
            <a:r>
              <a:rPr lang="en-US" sz="1800" b="1" u="sng">
                <a:solidFill>
                  <a:schemeClr val="hlink"/>
                </a:solidFill>
                <a:hlinkClick r:id="rId4"/>
              </a:rPr>
              <a:t>www.plainlanguage.gov</a:t>
            </a:r>
            <a:r>
              <a:rPr lang="en-US" sz="1800" b="1"/>
              <a:t> </a:t>
            </a:r>
            <a:endParaRPr sz="1800" b="1"/>
          </a:p>
          <a:p>
            <a:pPr marL="914400" lvl="1" indent="-397923" algn="l" rtl="0">
              <a:lnSpc>
                <a:spcPct val="90000"/>
              </a:lnSpc>
              <a:spcBef>
                <a:spcPts val="0"/>
              </a:spcBef>
              <a:spcAft>
                <a:spcPts val="0"/>
              </a:spcAft>
              <a:buSzPts val="1100"/>
              <a:buChar char="o"/>
            </a:pPr>
            <a:r>
              <a:rPr lang="en-US" sz="1800" b="1"/>
              <a:t>Federal Plain Language information.</a:t>
            </a:r>
            <a:endParaRPr sz="1800" b="1"/>
          </a:p>
          <a:p>
            <a:pPr marL="457200" lvl="0" indent="-406390" algn="l" rtl="0">
              <a:lnSpc>
                <a:spcPct val="90000"/>
              </a:lnSpc>
              <a:spcBef>
                <a:spcPts val="1000"/>
              </a:spcBef>
              <a:spcAft>
                <a:spcPts val="0"/>
              </a:spcAft>
              <a:buSzPts val="1200"/>
              <a:buChar char="•"/>
            </a:pPr>
            <a:r>
              <a:rPr lang="en-US" sz="1800" b="1" u="sng">
                <a:solidFill>
                  <a:schemeClr val="hlink"/>
                </a:solidFill>
                <a:hlinkClick r:id="rId5"/>
              </a:rPr>
              <a:t>www.centerforplainlanguage.org</a:t>
            </a:r>
            <a:endParaRPr sz="1800" b="1"/>
          </a:p>
          <a:p>
            <a:pPr marL="914400" lvl="1" indent="-406390" algn="l" rtl="0">
              <a:lnSpc>
                <a:spcPct val="90000"/>
              </a:lnSpc>
              <a:spcBef>
                <a:spcPts val="0"/>
              </a:spcBef>
              <a:spcAft>
                <a:spcPts val="0"/>
              </a:spcAft>
              <a:buSzPts val="1200"/>
              <a:buChar char="o"/>
            </a:pPr>
            <a:r>
              <a:rPr lang="en-US" sz="1800" b="1"/>
              <a:t>National organization dedicated to promoting Plain Language.</a:t>
            </a:r>
            <a:endParaRPr sz="1800" b="1"/>
          </a:p>
          <a:p>
            <a:pPr marL="457200" lvl="0" indent="-406390" algn="l" rtl="0">
              <a:lnSpc>
                <a:spcPct val="90000"/>
              </a:lnSpc>
              <a:spcBef>
                <a:spcPts val="1000"/>
              </a:spcBef>
              <a:spcAft>
                <a:spcPts val="0"/>
              </a:spcAft>
              <a:buSzPts val="1200"/>
              <a:buChar char="•"/>
            </a:pPr>
            <a:r>
              <a:rPr lang="en-US" sz="1800" b="1" u="sng">
                <a:solidFill>
                  <a:schemeClr val="hlink"/>
                </a:solidFill>
                <a:hlinkClick r:id="rId6"/>
              </a:rPr>
              <a:t>https://www.ada.gov/effective-comm.htm</a:t>
            </a:r>
            <a:endParaRPr sz="1800" b="1"/>
          </a:p>
          <a:p>
            <a:pPr marL="914400" lvl="1" indent="-406390" algn="l" rtl="0">
              <a:lnSpc>
                <a:spcPct val="90000"/>
              </a:lnSpc>
              <a:spcBef>
                <a:spcPts val="0"/>
              </a:spcBef>
              <a:spcAft>
                <a:spcPts val="0"/>
              </a:spcAft>
              <a:buSzPts val="1200"/>
              <a:buChar char="o"/>
            </a:pPr>
            <a:r>
              <a:rPr lang="en-US" sz="1800" b="1"/>
              <a:t>ADA Requirement: Effective Communication</a:t>
            </a:r>
            <a:endParaRPr sz="1800" b="1"/>
          </a:p>
          <a:p>
            <a:pPr marL="457200" lvl="0" indent="-406390" algn="l" rtl="0">
              <a:lnSpc>
                <a:spcPct val="90000"/>
              </a:lnSpc>
              <a:spcBef>
                <a:spcPts val="1000"/>
              </a:spcBef>
              <a:spcAft>
                <a:spcPts val="0"/>
              </a:spcAft>
              <a:buSzPts val="1200"/>
              <a:buChar char="•"/>
            </a:pPr>
            <a:r>
              <a:rPr lang="en-US" sz="1800" b="1" u="sng">
                <a:solidFill>
                  <a:schemeClr val="hlink"/>
                </a:solidFill>
                <a:hlinkClick r:id="rId7"/>
              </a:rPr>
              <a:t>http://accessingsafe.wpengine.com/wp-content/uploads/2015/06/make-it-clear-apr09.pdf</a:t>
            </a:r>
            <a:endParaRPr sz="1800" b="1"/>
          </a:p>
          <a:p>
            <a:pPr marL="914400" lvl="1" indent="-406390" algn="l" rtl="0">
              <a:lnSpc>
                <a:spcPct val="90000"/>
              </a:lnSpc>
              <a:spcBef>
                <a:spcPts val="0"/>
              </a:spcBef>
              <a:spcAft>
                <a:spcPts val="0"/>
              </a:spcAft>
              <a:buSzPts val="1200"/>
              <a:buChar char="o"/>
            </a:pPr>
            <a:r>
              <a:rPr lang="en-US" sz="1800" b="1"/>
              <a:t>Mencap’s Make it Clear: Guide to making easy read information.</a:t>
            </a:r>
            <a:endParaRPr sz="1800" b="1"/>
          </a:p>
          <a:p>
            <a:pPr marL="457200" lvl="0" indent="-406390" algn="l" rtl="0">
              <a:lnSpc>
                <a:spcPct val="90000"/>
              </a:lnSpc>
              <a:spcBef>
                <a:spcPts val="1000"/>
              </a:spcBef>
              <a:spcAft>
                <a:spcPts val="0"/>
              </a:spcAft>
              <a:buSzPts val="1200"/>
              <a:buChar char="•"/>
            </a:pPr>
            <a:r>
              <a:rPr lang="en-US" sz="1800" b="1" u="sng">
                <a:solidFill>
                  <a:schemeClr val="hlink"/>
                </a:solidFill>
                <a:hlinkClick r:id="rId8"/>
              </a:rPr>
              <a:t>https://thenounproject.com/</a:t>
            </a:r>
            <a:r>
              <a:rPr lang="en-US" sz="1800" b="1"/>
              <a:t> </a:t>
            </a:r>
            <a:endParaRPr sz="1800" b="1"/>
          </a:p>
          <a:p>
            <a:pPr marL="914400" lvl="1" indent="-406390" algn="l" rtl="0">
              <a:lnSpc>
                <a:spcPct val="90000"/>
              </a:lnSpc>
              <a:spcBef>
                <a:spcPts val="0"/>
              </a:spcBef>
              <a:spcAft>
                <a:spcPts val="0"/>
              </a:spcAft>
              <a:buSzPts val="1200"/>
              <a:buChar char="o"/>
            </a:pPr>
            <a:r>
              <a:rPr lang="en-US" sz="1800" b="1"/>
              <a:t>Noun Project. Images/symbols to include in easy read</a:t>
            </a:r>
            <a:endParaRPr sz="1800" b="1"/>
          </a:p>
          <a:p>
            <a:pPr marL="457200" lvl="0" indent="-406390" algn="l" rtl="0">
              <a:lnSpc>
                <a:spcPct val="90000"/>
              </a:lnSpc>
              <a:spcBef>
                <a:spcPts val="1000"/>
              </a:spcBef>
              <a:spcAft>
                <a:spcPts val="0"/>
              </a:spcAft>
              <a:buSzPts val="1200"/>
              <a:buChar char="•"/>
            </a:pPr>
            <a:r>
              <a:rPr lang="en-US" sz="1800" b="1" u="sng">
                <a:solidFill>
                  <a:schemeClr val="hlink"/>
                </a:solidFill>
                <a:hlinkClick r:id="rId9"/>
              </a:rPr>
              <a:t>https://rewordify.com/index.php</a:t>
            </a:r>
            <a:endParaRPr sz="1800" b="1"/>
          </a:p>
          <a:p>
            <a:pPr marL="914400" lvl="1" indent="-406390" algn="l" rtl="0">
              <a:lnSpc>
                <a:spcPct val="90000"/>
              </a:lnSpc>
              <a:spcBef>
                <a:spcPts val="0"/>
              </a:spcBef>
              <a:spcAft>
                <a:spcPts val="0"/>
              </a:spcAft>
              <a:buSzPts val="1200"/>
              <a:buChar char="o"/>
            </a:pPr>
            <a:r>
              <a:rPr lang="en-US" sz="1800" b="1"/>
              <a:t>Rewordify. Site that gives suggestions for plain language. Youth friendly teaching resource</a:t>
            </a:r>
            <a:endParaRPr sz="1800" b="1"/>
          </a:p>
          <a:p>
            <a:pPr marL="0" lvl="0" indent="0" algn="l" rtl="0">
              <a:lnSpc>
                <a:spcPct val="90000"/>
              </a:lnSpc>
              <a:spcBef>
                <a:spcPts val="1000"/>
              </a:spcBef>
              <a:spcAft>
                <a:spcPts val="0"/>
              </a:spcAft>
              <a:buSzPts val="1980"/>
              <a:buNone/>
            </a:pPr>
            <a:endParaRPr sz="1800" b="1"/>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endParaRPr sz="2000"/>
          </a:p>
          <a:p>
            <a:pPr marL="0" lvl="0" indent="0" algn="l" rtl="0">
              <a:lnSpc>
                <a:spcPct val="90000"/>
              </a:lnSpc>
              <a:spcBef>
                <a:spcPts val="1000"/>
              </a:spcBef>
              <a:spcAft>
                <a:spcPts val="0"/>
              </a:spcAft>
              <a:buSzPts val="1980"/>
              <a:buNone/>
            </a:pPr>
            <a:endParaRPr sz="2933"/>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2"/>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Universal Design for Learning</a:t>
            </a:r>
            <a:endParaRPr/>
          </a:p>
        </p:txBody>
      </p:sp>
      <p:sp>
        <p:nvSpPr>
          <p:cNvPr id="113" name="Google Shape;113;p52"/>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333"/>
              </a:spcBef>
              <a:spcAft>
                <a:spcPts val="0"/>
              </a:spcAft>
              <a:buSzPts val="1980"/>
              <a:buNone/>
            </a:pPr>
            <a:r>
              <a:rPr lang="en-US" sz="2533"/>
              <a:t>Derived from the concept of Universal Design</a:t>
            </a:r>
            <a:endParaRPr sz="2533"/>
          </a:p>
          <a:p>
            <a:pPr marL="0" lvl="0" indent="0" algn="l" rtl="0">
              <a:lnSpc>
                <a:spcPct val="90000"/>
              </a:lnSpc>
              <a:spcBef>
                <a:spcPts val="1333"/>
              </a:spcBef>
              <a:spcAft>
                <a:spcPts val="0"/>
              </a:spcAft>
              <a:buSzPts val="1980"/>
              <a:buNone/>
            </a:pPr>
            <a:endParaRPr sz="2533"/>
          </a:p>
          <a:p>
            <a:pPr marL="0" lvl="0" indent="0" algn="l" rtl="0">
              <a:lnSpc>
                <a:spcPct val="90000"/>
              </a:lnSpc>
              <a:spcBef>
                <a:spcPts val="1333"/>
              </a:spcBef>
              <a:spcAft>
                <a:spcPts val="0"/>
              </a:spcAft>
              <a:buSzPts val="1980"/>
              <a:buNone/>
            </a:pPr>
            <a:r>
              <a:rPr lang="en-US" sz="2533"/>
              <a:t>A set of principles for curriculum development that give all individuals equal opportunities to learn</a:t>
            </a:r>
            <a:endParaRPr sz="2533"/>
          </a:p>
          <a:p>
            <a:pPr marL="0" lvl="0" indent="0" algn="l" rtl="0">
              <a:lnSpc>
                <a:spcPct val="90000"/>
              </a:lnSpc>
              <a:spcBef>
                <a:spcPts val="1333"/>
              </a:spcBef>
              <a:spcAft>
                <a:spcPts val="0"/>
              </a:spcAft>
              <a:buSzPts val="1980"/>
              <a:buNone/>
            </a:pPr>
            <a:endParaRPr sz="2533"/>
          </a:p>
          <a:p>
            <a:pPr marL="0" lvl="0" indent="0" algn="l" rtl="0">
              <a:lnSpc>
                <a:spcPct val="90000"/>
              </a:lnSpc>
              <a:spcBef>
                <a:spcPts val="1333"/>
              </a:spcBef>
              <a:spcAft>
                <a:spcPts val="0"/>
              </a:spcAft>
              <a:buSzPts val="1980"/>
              <a:buNone/>
            </a:pPr>
            <a:r>
              <a:rPr lang="en-US" sz="2533"/>
              <a:t>Provides a blueprint for creating instructional goals, methods, materials, and assessments that work for everyone</a:t>
            </a:r>
            <a:endParaRPr sz="2533"/>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3" descr="UDL Thinking in a circle in the middle of 6 circles with arrows to each circle depicting a cycle. A green circle at the top has people in it with the words &quot;Who are the people? What do we know?&quot; the next is a yellow circle with an arrow pointing to a bullseye with the words &quot;What's our aim? (purpose/goal)&quot;, the next is a purple circle with a person behind a large brick wall with the words &quot;Potential Barriers, What might get in the way?&quot;, the next is an orange circle with a laptop and headphones with the words &quot;Universal Supports, What might help?&quot;, the next circle is red with a depiction of the UDL guidelines chart and words that read &quot;Use UDL guidelines, remove barriers, increase options&quot;, and the final circle is blue and  has a person with a word bubble and words that read &quot;Give it a go. Get feedback&quot; and that blue circle connects back to the green, first circle." title="UDL Thinking Cycle"/>
          <p:cNvPicPr preferRelativeResize="0"/>
          <p:nvPr/>
        </p:nvPicPr>
        <p:blipFill rotWithShape="1">
          <a:blip r:embed="rId3">
            <a:alphaModFix/>
          </a:blip>
          <a:srcRect/>
          <a:stretch/>
        </p:blipFill>
        <p:spPr>
          <a:xfrm>
            <a:off x="1524001" y="0"/>
            <a:ext cx="91439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4"/>
          <p:cNvSpPr txBox="1">
            <a:spLocks noGrp="1"/>
          </p:cNvSpPr>
          <p:nvPr>
            <p:ph type="ctrTitle"/>
          </p:nvPr>
        </p:nvSpPr>
        <p:spPr>
          <a:xfrm>
            <a:off x="510539" y="2142986"/>
            <a:ext cx="9780943" cy="2387600"/>
          </a:xfrm>
          <a:prstGeom prst="rect">
            <a:avLst/>
          </a:prstGeom>
          <a:noFill/>
          <a:ln>
            <a:noFill/>
          </a:ln>
        </p:spPr>
        <p:txBody>
          <a:bodyPr spcFirstLastPara="1" wrap="square" lIns="121900" tIns="121900" rIns="121900" bIns="121900" anchor="t" anchorCtr="0">
            <a:noAutofit/>
          </a:bodyPr>
          <a:lstStyle/>
          <a:p>
            <a:pPr marL="152396" lvl="0" indent="0" algn="l" rtl="0">
              <a:lnSpc>
                <a:spcPct val="115000"/>
              </a:lnSpc>
              <a:spcBef>
                <a:spcPts val="2133"/>
              </a:spcBef>
              <a:spcAft>
                <a:spcPts val="0"/>
              </a:spcAft>
              <a:buClr>
                <a:schemeClr val="dk2"/>
              </a:buClr>
              <a:buSzPts val="1800"/>
              <a:buNone/>
            </a:pPr>
            <a:r>
              <a:rPr lang="en-US">
                <a:latin typeface="Arial"/>
                <a:ea typeface="Arial"/>
                <a:cs typeface="Arial"/>
                <a:sym typeface="Arial"/>
              </a:rPr>
              <a:t>Plain Language</a:t>
            </a:r>
            <a:endParaRPr>
              <a:latin typeface="Arial"/>
              <a:ea typeface="Arial"/>
              <a:cs typeface="Arial"/>
              <a:sym typeface="Arial"/>
            </a:endParaRPr>
          </a:p>
        </p:txBody>
      </p:sp>
      <p:sp>
        <p:nvSpPr>
          <p:cNvPr id="124" name="Google Shape;124;p54"/>
          <p:cNvSpPr txBox="1">
            <a:spLocks noGrp="1"/>
          </p:cNvSpPr>
          <p:nvPr>
            <p:ph type="subTitle" idx="1"/>
          </p:nvPr>
        </p:nvSpPr>
        <p:spPr>
          <a:xfrm>
            <a:off x="635000" y="4556354"/>
            <a:ext cx="9656482" cy="842962"/>
          </a:xfrm>
          <a:prstGeom prst="rect">
            <a:avLst/>
          </a:prstGeom>
          <a:noFill/>
          <a:ln>
            <a:noFill/>
          </a:ln>
        </p:spPr>
        <p:txBody>
          <a:bodyPr spcFirstLastPara="1" wrap="square" lIns="91425" tIns="45700" rIns="91425" bIns="45700" anchor="t" anchorCtr="0">
            <a:normAutofit/>
          </a:bodyPr>
          <a:lstStyle/>
          <a:p>
            <a:pPr marL="457200" lvl="0" indent="-424180" algn="l" rtl="0">
              <a:lnSpc>
                <a:spcPct val="90000"/>
              </a:lnSpc>
              <a:spcBef>
                <a:spcPts val="1000"/>
              </a:spcBef>
              <a:spcAft>
                <a:spcPts val="0"/>
              </a:spcAft>
              <a:buClr>
                <a:srgbClr val="005A9B"/>
              </a:buClr>
              <a:buSzPts val="2640"/>
              <a:buNone/>
            </a:pPr>
            <a:r>
              <a:rPr lang="en-US">
                <a:solidFill>
                  <a:srgbClr val="000000"/>
                </a:solidFill>
                <a:latin typeface="Arial"/>
                <a:ea typeface="Arial"/>
                <a:cs typeface="Arial"/>
                <a:sym typeface="Arial"/>
              </a:rPr>
              <a:t>“If you can’t explain something simply, you don’t understand it well.”</a:t>
            </a:r>
            <a:endParaRPr/>
          </a:p>
        </p:txBody>
      </p:sp>
      <p:sp>
        <p:nvSpPr>
          <p:cNvPr id="125" name="Google Shape;125;p54"/>
          <p:cNvSpPr txBox="1">
            <a:spLocks noGrp="1"/>
          </p:cNvSpPr>
          <p:nvPr>
            <p:ph type="body" idx="2"/>
          </p:nvPr>
        </p:nvSpPr>
        <p:spPr>
          <a:xfrm>
            <a:off x="635000" y="5399088"/>
            <a:ext cx="9656482" cy="82232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A3838"/>
              </a:buClr>
              <a:buSzPts val="2200"/>
              <a:buNone/>
            </a:pPr>
            <a:r>
              <a:rPr lang="en-US">
                <a:solidFill>
                  <a:srgbClr val="000000"/>
                </a:solidFill>
                <a:latin typeface="Arial"/>
                <a:ea typeface="Arial"/>
                <a:cs typeface="Arial"/>
                <a:sym typeface="Arial"/>
              </a:rPr>
              <a:t>Albert Einstein</a:t>
            </a:r>
            <a:r>
              <a:rPr lang="en-US">
                <a:solidFill>
                  <a:schemeClr val="dk2"/>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5"/>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What is Plain Language?</a:t>
            </a:r>
            <a:endParaRPr/>
          </a:p>
        </p:txBody>
      </p:sp>
      <p:sp>
        <p:nvSpPr>
          <p:cNvPr id="131" name="Google Shape;131;p55"/>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1000"/>
              </a:spcBef>
              <a:spcAft>
                <a:spcPts val="0"/>
              </a:spcAft>
              <a:buSzPts val="1980"/>
              <a:buNone/>
            </a:pPr>
            <a:r>
              <a:rPr lang="en-US" b="1"/>
              <a:t>Definition</a:t>
            </a:r>
            <a:endParaRPr b="1"/>
          </a:p>
          <a:p>
            <a:pPr marL="0" lvl="0" indent="0" algn="ctr" rtl="0">
              <a:lnSpc>
                <a:spcPct val="90000"/>
              </a:lnSpc>
              <a:spcBef>
                <a:spcPts val="1000"/>
              </a:spcBef>
              <a:spcAft>
                <a:spcPts val="0"/>
              </a:spcAft>
              <a:buSzPts val="1980"/>
              <a:buNone/>
            </a:pPr>
            <a:endParaRPr b="1"/>
          </a:p>
          <a:p>
            <a:pPr marL="0" lvl="0" indent="0" algn="l" rtl="0">
              <a:lnSpc>
                <a:spcPct val="90000"/>
              </a:lnSpc>
              <a:spcBef>
                <a:spcPts val="1000"/>
              </a:spcBef>
              <a:spcAft>
                <a:spcPts val="0"/>
              </a:spcAft>
              <a:buSzPts val="1980"/>
              <a:buNone/>
            </a:pPr>
            <a:r>
              <a:rPr lang="en-US"/>
              <a:t>Communication that is made to ensure as many people as possible can read, understand, and process the information given.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6"/>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a:t>Why is Plain Language Important?</a:t>
            </a:r>
            <a:endParaRPr/>
          </a:p>
        </p:txBody>
      </p:sp>
      <p:sp>
        <p:nvSpPr>
          <p:cNvPr id="137" name="Google Shape;137;p56"/>
          <p:cNvSpPr txBox="1">
            <a:spLocks noGrp="1"/>
          </p:cNvSpPr>
          <p:nvPr>
            <p:ph type="body" idx="1"/>
          </p:nvPr>
        </p:nvSpPr>
        <p:spPr>
          <a:xfrm>
            <a:off x="838200" y="1835150"/>
            <a:ext cx="10515600" cy="3873656"/>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sz="2400"/>
              <a:t>Plain Language uses everyday language that is accessible to people with low-literacy, people who speak English as a second language, and people with disabilities.</a:t>
            </a:r>
            <a:endParaRPr sz="2400"/>
          </a:p>
          <a:p>
            <a:pPr marL="0" lvl="0" indent="0" algn="l" rtl="0">
              <a:lnSpc>
                <a:spcPct val="90000"/>
              </a:lnSpc>
              <a:spcBef>
                <a:spcPts val="1000"/>
              </a:spcBef>
              <a:spcAft>
                <a:spcPts val="0"/>
              </a:spcAft>
              <a:buSzPts val="1980"/>
              <a:buNone/>
            </a:pPr>
            <a:endParaRPr sz="2400"/>
          </a:p>
          <a:p>
            <a:pPr marL="0" lvl="0" indent="0" algn="l" rtl="0">
              <a:lnSpc>
                <a:spcPct val="90000"/>
              </a:lnSpc>
              <a:spcBef>
                <a:spcPts val="1000"/>
              </a:spcBef>
              <a:spcAft>
                <a:spcPts val="0"/>
              </a:spcAft>
              <a:buSzPts val="1980"/>
              <a:buNone/>
            </a:pPr>
            <a:r>
              <a:rPr lang="en-US" sz="2400"/>
              <a:t>Jargon, academic/legal and complex language are access barriers to many people with disabilities.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7"/>
          <p:cNvSpPr txBox="1">
            <a:spLocks noGrp="1"/>
          </p:cNvSpPr>
          <p:nvPr>
            <p:ph type="title"/>
          </p:nvPr>
        </p:nvSpPr>
        <p:spPr>
          <a:xfrm>
            <a:off x="838200" y="365125"/>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D77AA"/>
              </a:buClr>
              <a:buSzPts val="1800"/>
              <a:buNone/>
            </a:pPr>
            <a:r>
              <a:rPr lang="en-US" dirty="0"/>
              <a:t>Why is Plain Language Important??</a:t>
            </a:r>
            <a:endParaRPr dirty="0"/>
          </a:p>
        </p:txBody>
      </p:sp>
      <p:sp>
        <p:nvSpPr>
          <p:cNvPr id="143" name="Google Shape;143;p57"/>
          <p:cNvSpPr txBox="1">
            <a:spLocks noGrp="1"/>
          </p:cNvSpPr>
          <p:nvPr>
            <p:ph type="body" idx="1"/>
          </p:nvPr>
        </p:nvSpPr>
        <p:spPr>
          <a:xfrm>
            <a:off x="838200" y="1835149"/>
            <a:ext cx="10515600" cy="4548065"/>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1980"/>
              <a:buNone/>
            </a:pPr>
            <a:r>
              <a:rPr lang="en-US" sz="4000"/>
              <a:t>Communication is Key</a:t>
            </a:r>
            <a:endParaRPr sz="4000"/>
          </a:p>
          <a:p>
            <a:pPr marL="0" lvl="0" indent="0" algn="l" rtl="0">
              <a:lnSpc>
                <a:spcPct val="90000"/>
              </a:lnSpc>
              <a:spcBef>
                <a:spcPts val="1000"/>
              </a:spcBef>
              <a:spcAft>
                <a:spcPts val="0"/>
              </a:spcAft>
              <a:buSzPts val="1980"/>
              <a:buNone/>
            </a:pPr>
            <a:r>
              <a:rPr lang="en-US" sz="2400"/>
              <a:t>Fun Fact! Federal Entities </a:t>
            </a:r>
            <a:r>
              <a:rPr lang="en-US" sz="2400" b="1"/>
              <a:t>must</a:t>
            </a:r>
            <a:r>
              <a:rPr lang="en-US" sz="2400"/>
              <a:t> use Plain Language</a:t>
            </a:r>
            <a:endParaRPr sz="2400"/>
          </a:p>
          <a:p>
            <a:pPr marL="0" lvl="0" indent="0" algn="l" rtl="0">
              <a:lnSpc>
                <a:spcPct val="90000"/>
              </a:lnSpc>
              <a:spcBef>
                <a:spcPts val="1000"/>
              </a:spcBef>
              <a:spcAft>
                <a:spcPts val="0"/>
              </a:spcAft>
              <a:buSzPts val="1980"/>
              <a:buNone/>
            </a:pPr>
            <a:r>
              <a:rPr lang="en-US" sz="2400" b="1"/>
              <a:t>Plain Writing Act of 2010</a:t>
            </a:r>
            <a:endParaRPr/>
          </a:p>
          <a:p>
            <a:pPr marL="0" lvl="0" indent="0" algn="l" rtl="0">
              <a:lnSpc>
                <a:spcPct val="90000"/>
              </a:lnSpc>
              <a:spcBef>
                <a:spcPts val="1000"/>
              </a:spcBef>
              <a:spcAft>
                <a:spcPts val="0"/>
              </a:spcAft>
              <a:buSzPts val="1980"/>
              <a:buNone/>
            </a:pPr>
            <a:r>
              <a:rPr lang="en-US" sz="2400"/>
              <a:t>Requires Federal agencies to use “clear government communication that the public and understand and use”.</a:t>
            </a:r>
            <a:endParaRPr sz="2400"/>
          </a:p>
          <a:p>
            <a:pPr marL="0" lvl="0" indent="0" algn="l" rtl="0">
              <a:lnSpc>
                <a:spcPct val="90000"/>
              </a:lnSpc>
              <a:spcBef>
                <a:spcPts val="1000"/>
              </a:spcBef>
              <a:spcAft>
                <a:spcPts val="0"/>
              </a:spcAft>
              <a:buSzPts val="1980"/>
              <a:buNone/>
            </a:pPr>
            <a:r>
              <a:rPr lang="en-US" sz="2400" b="1"/>
              <a:t>Purpose</a:t>
            </a:r>
            <a:r>
              <a:rPr lang="en-US" sz="2400"/>
              <a:t>: to enhance citizen access to information and services</a:t>
            </a:r>
            <a:endParaRPr sz="2400"/>
          </a:p>
          <a:p>
            <a:pPr marL="0" lvl="0" indent="0" algn="l" rtl="0">
              <a:lnSpc>
                <a:spcPct val="90000"/>
              </a:lnSpc>
              <a:spcBef>
                <a:spcPts val="1000"/>
              </a:spcBef>
              <a:spcAft>
                <a:spcPts val="0"/>
              </a:spcAft>
              <a:buSzPts val="1980"/>
              <a:buNone/>
            </a:pPr>
            <a:r>
              <a:rPr lang="en-US" sz="2400" b="1"/>
              <a:t>Established</a:t>
            </a:r>
            <a:r>
              <a:rPr lang="en-US" sz="2400"/>
              <a:t>: that public issued documents must be written clearly</a:t>
            </a:r>
            <a:endParaRPr sz="2400"/>
          </a:p>
          <a:p>
            <a:pPr marL="0" lvl="0" indent="0" algn="l" rtl="0">
              <a:lnSpc>
                <a:spcPct val="90000"/>
              </a:lnSpc>
              <a:spcBef>
                <a:spcPts val="1000"/>
              </a:spcBef>
              <a:spcAft>
                <a:spcPts val="0"/>
              </a:spcAft>
              <a:buSzPts val="1980"/>
              <a:buNone/>
            </a:pPr>
            <a:r>
              <a:rPr lang="en-US" sz="2400" b="1"/>
              <a:t>Helps</a:t>
            </a:r>
            <a:r>
              <a:rPr lang="en-US" sz="2400"/>
              <a:t>: to make information more accessible to the public </a:t>
            </a:r>
            <a:endParaRPr sz="2400"/>
          </a:p>
        </p:txBody>
      </p:sp>
    </p:spTree>
  </p:cSld>
  <p:clrMapOvr>
    <a:masterClrMapping/>
  </p:clrMapOvr>
</p:sld>
</file>

<file path=ppt/theme/theme1.xml><?xml version="1.0" encoding="utf-8"?>
<a:theme xmlns:a="http://schemas.openxmlformats.org/drawingml/2006/main" name="Light ASCIT Theme">
  <a:themeElements>
    <a:clrScheme name="Custom 19">
      <a:dk1>
        <a:srgbClr val="3A3837"/>
      </a:dk1>
      <a:lt1>
        <a:srgbClr val="FFFFFF"/>
      </a:lt1>
      <a:dk2>
        <a:srgbClr val="44546A"/>
      </a:dk2>
      <a:lt2>
        <a:srgbClr val="E7E6E6"/>
      </a:lt2>
      <a:accent1>
        <a:srgbClr val="2D77AA"/>
      </a:accent1>
      <a:accent2>
        <a:srgbClr val="2AA5FE"/>
      </a:accent2>
      <a:accent3>
        <a:srgbClr val="3A3837"/>
      </a:accent3>
      <a:accent4>
        <a:srgbClr val="D0E4F2"/>
      </a:accent4>
      <a:accent5>
        <a:srgbClr val="235776"/>
      </a:accent5>
      <a:accent6>
        <a:srgbClr val="D2DC3C"/>
      </a:accent6>
      <a:hlink>
        <a:srgbClr val="2D77AA"/>
      </a:hlink>
      <a:folHlink>
        <a:srgbClr val="005A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Widescreen</PresentationFormat>
  <Paragraphs>233</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Tahoma</vt:lpstr>
      <vt:lpstr>Calibri</vt:lpstr>
      <vt:lpstr>Arial</vt:lpstr>
      <vt:lpstr>Helvetica Neue</vt:lpstr>
      <vt:lpstr>Noto Sans Symbols</vt:lpstr>
      <vt:lpstr>Roboto</vt:lpstr>
      <vt:lpstr>Times New Roman</vt:lpstr>
      <vt:lpstr>Courier New</vt:lpstr>
      <vt:lpstr>Light ASCIT Theme</vt:lpstr>
      <vt:lpstr>Let’s Talk (plain) Language</vt:lpstr>
      <vt:lpstr>Paige Winget</vt:lpstr>
      <vt:lpstr>Objectives</vt:lpstr>
      <vt:lpstr>Universal Design for Learning</vt:lpstr>
      <vt:lpstr>PowerPoint Presentation</vt:lpstr>
      <vt:lpstr>Plain Language</vt:lpstr>
      <vt:lpstr>What is Plain Language?</vt:lpstr>
      <vt:lpstr>Why is Plain Language Important?</vt:lpstr>
      <vt:lpstr>Why is Plain Language Important??</vt:lpstr>
      <vt:lpstr>Plain Language </vt:lpstr>
      <vt:lpstr>Plain Language Example</vt:lpstr>
      <vt:lpstr>Tips for plain language</vt:lpstr>
      <vt:lpstr>What is Easy Read?</vt:lpstr>
      <vt:lpstr>Why is Easy Read Important?</vt:lpstr>
      <vt:lpstr>Easy Read Content Essentials</vt:lpstr>
      <vt:lpstr>Writing Readable Content</vt:lpstr>
      <vt:lpstr>Writing Readable Content 2</vt:lpstr>
      <vt:lpstr>Writing Readable Content 3</vt:lpstr>
      <vt:lpstr>Writing Readable Content 4</vt:lpstr>
      <vt:lpstr>Writing Readable Content 5</vt:lpstr>
      <vt:lpstr>Writing Readable Content Tips and Techniques  </vt:lpstr>
      <vt:lpstr>Tips and Techniques: Read, Test, and Revise </vt:lpstr>
      <vt:lpstr>Writing Readable Content Tips and Techniques: Read, Test, and Revise</vt:lpstr>
      <vt:lpstr>Writing Readable Content Tips and Techniques: Read, Test, and Revise</vt:lpstr>
      <vt:lpstr>Remember </vt:lpstr>
      <vt:lpstr>Benefits and application of plain language</vt:lpstr>
      <vt:lpstr>Where can I apply this?</vt:lpstr>
      <vt:lpstr>We are here for you!</vt:lpstr>
      <vt:lpstr>Questions?</vt:lpstr>
      <vt:lpstr>Contact Us!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(plain) Language</dc:title>
  <dc:creator>Michelle K Tuten</dc:creator>
  <cp:lastModifiedBy>Kimberly Tissot</cp:lastModifiedBy>
  <cp:revision>1</cp:revision>
  <dcterms:created xsi:type="dcterms:W3CDTF">2019-04-09T15:27:27Z</dcterms:created>
  <dcterms:modified xsi:type="dcterms:W3CDTF">2023-08-28T17:45:36Z</dcterms:modified>
</cp:coreProperties>
</file>