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0" autoAdjust="0"/>
    <p:restoredTop sz="94694" autoAdjust="0"/>
  </p:normalViewPr>
  <p:slideViewPr>
    <p:cSldViewPr snapToGrid="0">
      <p:cViewPr varScale="1">
        <p:scale>
          <a:sx n="101" d="100"/>
          <a:sy n="101" d="100"/>
        </p:scale>
        <p:origin x="20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284A-4D16-4C11-B023-FE05FF044438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5BA-46D9-4FB3-B814-2323D07B7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8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284A-4D16-4C11-B023-FE05FF044438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5BA-46D9-4FB3-B814-2323D07B7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49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284A-4D16-4C11-B023-FE05FF044438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5BA-46D9-4FB3-B814-2323D07B7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1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284A-4D16-4C11-B023-FE05FF044438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5BA-46D9-4FB3-B814-2323D07B7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4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284A-4D16-4C11-B023-FE05FF044438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5BA-46D9-4FB3-B814-2323D07B7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2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284A-4D16-4C11-B023-FE05FF044438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5BA-46D9-4FB3-B814-2323D07B7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284A-4D16-4C11-B023-FE05FF044438}" type="datetimeFigureOut">
              <a:rPr lang="en-US" smtClean="0"/>
              <a:t>9/21/22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5BA-46D9-4FB3-B814-2323D07B7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99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284A-4D16-4C11-B023-FE05FF044438}" type="datetimeFigureOut">
              <a:rPr lang="en-US" smtClean="0"/>
              <a:t>9/21/22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5BA-46D9-4FB3-B814-2323D07B7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89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284A-4D16-4C11-B023-FE05FF044438}" type="datetimeFigureOut">
              <a:rPr lang="en-US" smtClean="0"/>
              <a:t>9/21/22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5BA-46D9-4FB3-B814-2323D07B7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43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284A-4D16-4C11-B023-FE05FF044438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5BA-46D9-4FB3-B814-2323D07B7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5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284A-4D16-4C11-B023-FE05FF044438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5BA-46D9-4FB3-B814-2323D07B7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40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C284A-4D16-4C11-B023-FE05FF044438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CF5BA-46D9-4FB3-B814-2323D07B7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64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wgcv.org/volunteer-guide-organization-registration-form" TargetMode="External"/><Relationship Id="rId2" Type="http://schemas.openxmlformats.org/officeDocument/2006/relationships/hyperlink" Target="https://www.steppingstonesdc.org/how-you-can-hel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Nuts and Bolts of Building a Volunteer and a Peer Support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Linda Pogue, Disability Rights and Peer Support Training Advocate</a:t>
            </a:r>
          </a:p>
          <a:p>
            <a:r>
              <a:rPr lang="en-US" dirty="0" err="1"/>
              <a:t>disABILITY</a:t>
            </a:r>
            <a:r>
              <a:rPr lang="en-US" dirty="0"/>
              <a:t> LINK</a:t>
            </a:r>
          </a:p>
          <a:p>
            <a:r>
              <a:rPr lang="en-US" dirty="0"/>
              <a:t>Kyle Kleist, Executive Director</a:t>
            </a:r>
          </a:p>
          <a:p>
            <a:r>
              <a:rPr lang="en-US" dirty="0"/>
              <a:t>Center for Independent Living for Western Wisconsin</a:t>
            </a:r>
          </a:p>
        </p:txBody>
      </p:sp>
    </p:spTree>
    <p:extLst>
      <p:ext uri="{BB962C8B-B14F-4D97-AF65-F5344CB8AC3E}">
        <p14:creationId xmlns:p14="http://schemas.microsoft.com/office/powerpoint/2010/main" val="279620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What more do you want to know and learn about using volunteers in Independent Living?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723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Using Volunteers in Independent Living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 number of uses for volunteers at Independent Living Centers</a:t>
            </a:r>
          </a:p>
          <a:p>
            <a:pPr lvl="1"/>
            <a:r>
              <a:rPr lang="en-US" dirty="0"/>
              <a:t>Peer Support</a:t>
            </a:r>
          </a:p>
          <a:p>
            <a:pPr lvl="1"/>
            <a:r>
              <a:rPr lang="en-US" dirty="0"/>
              <a:t>Internships/Work Experience</a:t>
            </a:r>
          </a:p>
          <a:p>
            <a:pPr lvl="1"/>
            <a:r>
              <a:rPr lang="en-US" dirty="0"/>
              <a:t>Events/Activities sponsored by the IL Center</a:t>
            </a:r>
          </a:p>
          <a:p>
            <a:pPr lvl="1"/>
            <a:r>
              <a:rPr lang="en-US" dirty="0"/>
              <a:t>Advocacy Activities</a:t>
            </a:r>
          </a:p>
          <a:p>
            <a:pPr lvl="1"/>
            <a:r>
              <a:rPr lang="en-US" dirty="0"/>
              <a:t>Volunteer Drivers</a:t>
            </a:r>
          </a:p>
        </p:txBody>
      </p:sp>
    </p:spTree>
    <p:extLst>
      <p:ext uri="{BB962C8B-B14F-4D97-AF65-F5344CB8AC3E}">
        <p14:creationId xmlns:p14="http://schemas.microsoft.com/office/powerpoint/2010/main" val="3919626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 Things to Think About When Using Volunteers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Training</a:t>
            </a:r>
          </a:p>
          <a:p>
            <a:r>
              <a:rPr lang="en-US" dirty="0"/>
              <a:t>2. Staff Time</a:t>
            </a:r>
          </a:p>
          <a:p>
            <a:r>
              <a:rPr lang="en-US" dirty="0"/>
              <a:t>3. Goal(s)</a:t>
            </a:r>
          </a:p>
          <a:p>
            <a:r>
              <a:rPr lang="en-US" dirty="0"/>
              <a:t>4. Recruitment Plan</a:t>
            </a:r>
          </a:p>
          <a:p>
            <a:r>
              <a:rPr lang="en-US" dirty="0"/>
              <a:t>5. Connecting People</a:t>
            </a:r>
          </a:p>
        </p:txBody>
      </p:sp>
    </p:spTree>
    <p:extLst>
      <p:ext uri="{BB962C8B-B14F-4D97-AF65-F5344CB8AC3E}">
        <p14:creationId xmlns:p14="http://schemas.microsoft.com/office/powerpoint/2010/main" val="4214583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Training of Volunteers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purpose for using volunteers should dictate the training needs</a:t>
            </a:r>
          </a:p>
          <a:p>
            <a:pPr lvl="1"/>
            <a:r>
              <a:rPr lang="en-US" dirty="0"/>
              <a:t>Peer Support – Training persons with disabilities to be mentors</a:t>
            </a:r>
          </a:p>
          <a:p>
            <a:pPr lvl="1"/>
            <a:r>
              <a:rPr lang="en-US" dirty="0"/>
              <a:t>Work Experience – Training on IL history and philosophy</a:t>
            </a:r>
          </a:p>
          <a:p>
            <a:pPr lvl="1"/>
            <a:r>
              <a:rPr lang="en-US" dirty="0"/>
              <a:t>Events/Activities – Training on planning, marketing, coordination, and working with persons with disabilities (disability etiquette)</a:t>
            </a:r>
          </a:p>
          <a:p>
            <a:pPr lvl="1"/>
            <a:r>
              <a:rPr lang="en-US" dirty="0"/>
              <a:t>Advocacy – Contacting legislators, meeting with legislators or policy makers</a:t>
            </a:r>
          </a:p>
          <a:p>
            <a:pPr lvl="1"/>
            <a:r>
              <a:rPr lang="en-US" dirty="0"/>
              <a:t>Volunteer Driver (CILWWs New Freedom Program – Training on transporting persons with disabilities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797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Staff Time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how much staff time is needed!</a:t>
            </a:r>
          </a:p>
          <a:p>
            <a:pPr lvl="1"/>
            <a:r>
              <a:rPr lang="en-US" dirty="0"/>
              <a:t>Coordination of programs/activities</a:t>
            </a:r>
          </a:p>
          <a:p>
            <a:pPr lvl="1"/>
            <a:r>
              <a:rPr lang="en-US" dirty="0"/>
              <a:t>Outreach activities</a:t>
            </a:r>
          </a:p>
          <a:p>
            <a:pPr lvl="1"/>
            <a:r>
              <a:rPr lang="en-US" dirty="0"/>
              <a:t>Recruitment</a:t>
            </a:r>
          </a:p>
          <a:p>
            <a:pPr lvl="1"/>
            <a:r>
              <a:rPr lang="en-US" dirty="0"/>
              <a:t>Training</a:t>
            </a:r>
          </a:p>
          <a:p>
            <a:pPr lvl="1"/>
            <a:r>
              <a:rPr lang="en-US" dirty="0"/>
              <a:t>Conducting background checks! Could be a requirement if volunteers are working with or around vulnerable persons.</a:t>
            </a:r>
          </a:p>
        </p:txBody>
      </p:sp>
    </p:spTree>
    <p:extLst>
      <p:ext uri="{BB962C8B-B14F-4D97-AF65-F5344CB8AC3E}">
        <p14:creationId xmlns:p14="http://schemas.microsoft.com/office/powerpoint/2010/main" val="1165810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Goal(s) for Volunteers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do you need volunteers for? Have specific goals!</a:t>
            </a:r>
          </a:p>
          <a:p>
            <a:pPr lvl="1"/>
            <a:r>
              <a:rPr lang="en-US" dirty="0"/>
              <a:t>If it’s peer support, what are you going to use volunteers for?</a:t>
            </a:r>
          </a:p>
          <a:p>
            <a:pPr lvl="2"/>
            <a:r>
              <a:rPr lang="en-US" dirty="0"/>
              <a:t>One on One matches, Group Activities</a:t>
            </a:r>
          </a:p>
          <a:p>
            <a:pPr lvl="1"/>
            <a:r>
              <a:rPr lang="en-US" dirty="0"/>
              <a:t>If it’s a work experience/internships, what are they going to be doing?</a:t>
            </a:r>
          </a:p>
          <a:p>
            <a:pPr lvl="2"/>
            <a:r>
              <a:rPr lang="en-US" dirty="0"/>
              <a:t>Specific job duties and learning objectives</a:t>
            </a:r>
          </a:p>
          <a:p>
            <a:pPr lvl="1"/>
            <a:r>
              <a:rPr lang="en-US" dirty="0"/>
              <a:t>If it’s an event or activity, what are the volunteers going to be doing?</a:t>
            </a:r>
          </a:p>
          <a:p>
            <a:pPr lvl="2"/>
            <a:r>
              <a:rPr lang="en-US" dirty="0"/>
              <a:t>Have specific tasks that need to be done, such as planning, coordination, registration</a:t>
            </a:r>
          </a:p>
          <a:p>
            <a:pPr lvl="1"/>
            <a:r>
              <a:rPr lang="en-US" dirty="0"/>
              <a:t>If it’s advocacy, what do volunteers need to know and act on?</a:t>
            </a:r>
          </a:p>
          <a:p>
            <a:pPr lvl="2"/>
            <a:r>
              <a:rPr lang="en-US" dirty="0"/>
              <a:t>Educate persons on the legislation or issues they advocating for and what to do with that information</a:t>
            </a:r>
          </a:p>
          <a:p>
            <a:pPr lvl="1"/>
            <a:r>
              <a:rPr lang="en-US" dirty="0"/>
              <a:t>If it’s volunteer drivers, who will they be transporting and why?</a:t>
            </a:r>
          </a:p>
          <a:p>
            <a:pPr lvl="2"/>
            <a:r>
              <a:rPr lang="en-US" dirty="0"/>
              <a:t>What need or gap in services are you trying to fill?</a:t>
            </a:r>
          </a:p>
        </p:txBody>
      </p:sp>
    </p:spTree>
    <p:extLst>
      <p:ext uri="{BB962C8B-B14F-4D97-AF65-F5344CB8AC3E}">
        <p14:creationId xmlns:p14="http://schemas.microsoft.com/office/powerpoint/2010/main" val="1801489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Recruitment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are you going to recruit volunteers? This will take time and effort!!!</a:t>
            </a:r>
          </a:p>
          <a:p>
            <a:pPr lvl="1"/>
            <a:r>
              <a:rPr lang="en-US" dirty="0"/>
              <a:t>Social Media</a:t>
            </a:r>
          </a:p>
          <a:p>
            <a:pPr lvl="1"/>
            <a:r>
              <a:rPr lang="en-US" dirty="0"/>
              <a:t>Newsletter</a:t>
            </a:r>
          </a:p>
          <a:p>
            <a:pPr lvl="1"/>
            <a:r>
              <a:rPr lang="en-US" dirty="0"/>
              <a:t>Newspapers</a:t>
            </a:r>
          </a:p>
          <a:p>
            <a:pPr lvl="1"/>
            <a:r>
              <a:rPr lang="en-US" dirty="0"/>
              <a:t>Hanging up flyers in the community</a:t>
            </a:r>
          </a:p>
          <a:p>
            <a:pPr lvl="1"/>
            <a:r>
              <a:rPr lang="en-US" dirty="0"/>
              <a:t>Radio or Television</a:t>
            </a:r>
          </a:p>
        </p:txBody>
      </p:sp>
    </p:spTree>
    <p:extLst>
      <p:ext uri="{BB962C8B-B14F-4D97-AF65-F5344CB8AC3E}">
        <p14:creationId xmlns:p14="http://schemas.microsoft.com/office/powerpoint/2010/main" val="67959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Connecting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that you’ve identified the need for volunteers, and recruited and trained them, it’s time to connect people.</a:t>
            </a:r>
          </a:p>
          <a:p>
            <a:r>
              <a:rPr lang="en-US" dirty="0"/>
              <a:t>When it comes to peer support, volunteers want to be needed!</a:t>
            </a:r>
          </a:p>
          <a:p>
            <a:pPr lvl="1"/>
            <a:r>
              <a:rPr lang="en-US" dirty="0"/>
              <a:t>Don’t train them then not use them!</a:t>
            </a:r>
          </a:p>
          <a:p>
            <a:r>
              <a:rPr lang="en-US" dirty="0"/>
              <a:t>Volunteers play a vital role in connecting people to one another and the community.</a:t>
            </a:r>
          </a:p>
        </p:txBody>
      </p:sp>
    </p:spTree>
    <p:extLst>
      <p:ext uri="{BB962C8B-B14F-4D97-AF65-F5344CB8AC3E}">
        <p14:creationId xmlns:p14="http://schemas.microsoft.com/office/powerpoint/2010/main" val="3398700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434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Examples of volunteer program applications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CILWW Driver Application</a:t>
            </a:r>
          </a:p>
          <a:p>
            <a:pPr lvl="1"/>
            <a:r>
              <a:rPr lang="en-US" dirty="0"/>
              <a:t>Included with workshop materials</a:t>
            </a:r>
          </a:p>
          <a:p>
            <a:r>
              <a:rPr lang="en-US" dirty="0"/>
              <a:t>Stepping Stones of Dunn County</a:t>
            </a:r>
          </a:p>
          <a:p>
            <a:pPr lvl="1"/>
            <a:r>
              <a:rPr lang="en-US" dirty="0">
                <a:hlinkClick r:id="rId2"/>
              </a:rPr>
              <a:t>Stepping Stones volunteer application</a:t>
            </a:r>
            <a:endParaRPr lang="en-US" dirty="0"/>
          </a:p>
          <a:p>
            <a:r>
              <a:rPr lang="en-US" dirty="0"/>
              <a:t>United Way</a:t>
            </a:r>
          </a:p>
          <a:p>
            <a:pPr lvl="1"/>
            <a:r>
              <a:rPr lang="en-US" dirty="0">
                <a:hlinkClick r:id="rId3"/>
              </a:rPr>
              <a:t>United Way volunteer </a:t>
            </a:r>
            <a:r>
              <a:rPr lang="en-US" dirty="0" err="1">
                <a:hlinkClick r:id="rId3"/>
              </a:rPr>
              <a:t>applicatoin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43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499</Words>
  <Application>Microsoft Macintosh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Nuts and Bolts of Building a Volunteer and a Peer Support Program</vt:lpstr>
      <vt:lpstr>Using Volunteers in Independent Living</vt:lpstr>
      <vt:lpstr>5 Things to Think About When Using Volunteers</vt:lpstr>
      <vt:lpstr>Training of Volunteers</vt:lpstr>
      <vt:lpstr>Staff Time Needed</vt:lpstr>
      <vt:lpstr>Goal(s) for Volunteers</vt:lpstr>
      <vt:lpstr>Recruitment Plan</vt:lpstr>
      <vt:lpstr>Connecting People</vt:lpstr>
      <vt:lpstr>Resources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Nuts and Bolts of Building a Volunteer and a Peer Support Program</dc:title>
  <dc:creator>Kyle Kleist</dc:creator>
  <cp:lastModifiedBy>Rachel Kaplan She/Her</cp:lastModifiedBy>
  <cp:revision>11</cp:revision>
  <dcterms:created xsi:type="dcterms:W3CDTF">2022-09-14T13:48:54Z</dcterms:created>
  <dcterms:modified xsi:type="dcterms:W3CDTF">2022-09-21T17:19:48Z</dcterms:modified>
</cp:coreProperties>
</file>