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snapToGrid="0">
      <p:cViewPr>
        <p:scale>
          <a:sx n="100" d="100"/>
          <a:sy n="100" d="100"/>
        </p:scale>
        <p:origin x="163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Olson" userId="44dab8e29bcdf0d9" providerId="LiveId" clId="{E066EF53-D9C1-4E6D-8C7C-B687856CF523}"/>
    <pc:docChg chg="custSel addSld delSld modSld">
      <pc:chgData name="Mary Olson" userId="44dab8e29bcdf0d9" providerId="LiveId" clId="{E066EF53-D9C1-4E6D-8C7C-B687856CF523}" dt="2019-12-12T18:41:54.644" v="1945" actId="6549"/>
      <pc:docMkLst>
        <pc:docMk/>
      </pc:docMkLst>
      <pc:sldChg chg="modSp">
        <pc:chgData name="Mary Olson" userId="44dab8e29bcdf0d9" providerId="LiveId" clId="{E066EF53-D9C1-4E6D-8C7C-B687856CF523}" dt="2019-12-12T17:20:44.857" v="35" actId="20577"/>
        <pc:sldMkLst>
          <pc:docMk/>
          <pc:sldMk cId="761955730" sldId="258"/>
        </pc:sldMkLst>
        <pc:spChg chg="mod">
          <ac:chgData name="Mary Olson" userId="44dab8e29bcdf0d9" providerId="LiveId" clId="{E066EF53-D9C1-4E6D-8C7C-B687856CF523}" dt="2019-12-12T17:20:44.857" v="35" actId="20577"/>
          <ac:spMkLst>
            <pc:docMk/>
            <pc:sldMk cId="761955730" sldId="258"/>
            <ac:spMk id="3" creationId="{66FBAF43-DBE2-4F9A-A4D0-36F7873F7298}"/>
          </ac:spMkLst>
        </pc:spChg>
      </pc:sldChg>
      <pc:sldChg chg="modSp">
        <pc:chgData name="Mary Olson" userId="44dab8e29bcdf0d9" providerId="LiveId" clId="{E066EF53-D9C1-4E6D-8C7C-B687856CF523}" dt="2019-12-12T17:24:06.370" v="38" actId="27636"/>
        <pc:sldMkLst>
          <pc:docMk/>
          <pc:sldMk cId="3033969864" sldId="259"/>
        </pc:sldMkLst>
        <pc:spChg chg="mod">
          <ac:chgData name="Mary Olson" userId="44dab8e29bcdf0d9" providerId="LiveId" clId="{E066EF53-D9C1-4E6D-8C7C-B687856CF523}" dt="2019-12-12T17:24:06.370" v="38" actId="27636"/>
          <ac:spMkLst>
            <pc:docMk/>
            <pc:sldMk cId="3033969864" sldId="259"/>
            <ac:spMk id="3" creationId="{18667FB6-FB9C-4D8A-B8C8-9C730BD0914F}"/>
          </ac:spMkLst>
        </pc:spChg>
      </pc:sldChg>
      <pc:sldChg chg="del">
        <pc:chgData name="Mary Olson" userId="44dab8e29bcdf0d9" providerId="LiveId" clId="{E066EF53-D9C1-4E6D-8C7C-B687856CF523}" dt="2019-12-12T17:23:48.912" v="36" actId="47"/>
        <pc:sldMkLst>
          <pc:docMk/>
          <pc:sldMk cId="1945579674" sldId="260"/>
        </pc:sldMkLst>
      </pc:sldChg>
      <pc:sldChg chg="modSp">
        <pc:chgData name="Mary Olson" userId="44dab8e29bcdf0d9" providerId="LiveId" clId="{E066EF53-D9C1-4E6D-8C7C-B687856CF523}" dt="2019-12-12T18:41:54.644" v="1945" actId="6549"/>
        <pc:sldMkLst>
          <pc:docMk/>
          <pc:sldMk cId="4030161819" sldId="261"/>
        </pc:sldMkLst>
        <pc:spChg chg="mod">
          <ac:chgData name="Mary Olson" userId="44dab8e29bcdf0d9" providerId="LiveId" clId="{E066EF53-D9C1-4E6D-8C7C-B687856CF523}" dt="2019-12-12T18:41:54.644" v="1945" actId="6549"/>
          <ac:spMkLst>
            <pc:docMk/>
            <pc:sldMk cId="4030161819" sldId="261"/>
            <ac:spMk id="3" creationId="{787B9328-B376-4020-A005-839A5D6AA0E4}"/>
          </ac:spMkLst>
        </pc:spChg>
      </pc:sldChg>
      <pc:sldChg chg="modSp">
        <pc:chgData name="Mary Olson" userId="44dab8e29bcdf0d9" providerId="LiveId" clId="{E066EF53-D9C1-4E6D-8C7C-B687856CF523}" dt="2019-12-12T17:27:45.104" v="706" actId="20577"/>
        <pc:sldMkLst>
          <pc:docMk/>
          <pc:sldMk cId="232800703" sldId="262"/>
        </pc:sldMkLst>
        <pc:spChg chg="mod">
          <ac:chgData name="Mary Olson" userId="44dab8e29bcdf0d9" providerId="LiveId" clId="{E066EF53-D9C1-4E6D-8C7C-B687856CF523}" dt="2019-12-12T17:27:45.104" v="706" actId="20577"/>
          <ac:spMkLst>
            <pc:docMk/>
            <pc:sldMk cId="232800703" sldId="262"/>
            <ac:spMk id="3" creationId="{342CCBC8-0F63-4260-A825-0F81CE3D9CF8}"/>
          </ac:spMkLst>
        </pc:spChg>
      </pc:sldChg>
      <pc:sldChg chg="modSp add">
        <pc:chgData name="Mary Olson" userId="44dab8e29bcdf0d9" providerId="LiveId" clId="{E066EF53-D9C1-4E6D-8C7C-B687856CF523}" dt="2019-12-12T17:33:33.671" v="1735" actId="313"/>
        <pc:sldMkLst>
          <pc:docMk/>
          <pc:sldMk cId="677902130" sldId="263"/>
        </pc:sldMkLst>
        <pc:spChg chg="mod">
          <ac:chgData name="Mary Olson" userId="44dab8e29bcdf0d9" providerId="LiveId" clId="{E066EF53-D9C1-4E6D-8C7C-B687856CF523}" dt="2019-12-12T17:32:39.703" v="1644" actId="113"/>
          <ac:spMkLst>
            <pc:docMk/>
            <pc:sldMk cId="677902130" sldId="263"/>
            <ac:spMk id="2" creationId="{D9F0E0BA-4AFF-40E2-BF20-50916156B38D}"/>
          </ac:spMkLst>
        </pc:spChg>
        <pc:spChg chg="mod">
          <ac:chgData name="Mary Olson" userId="44dab8e29bcdf0d9" providerId="LiveId" clId="{E066EF53-D9C1-4E6D-8C7C-B687856CF523}" dt="2019-12-12T17:33:33.671" v="1735" actId="313"/>
          <ac:spMkLst>
            <pc:docMk/>
            <pc:sldMk cId="677902130" sldId="263"/>
            <ac:spMk id="3" creationId="{58E2D038-76EF-4045-954A-808596351D8B}"/>
          </ac:spMkLst>
        </pc:spChg>
      </pc:sldChg>
    </pc:docChg>
  </pc:docChgLst>
  <pc:docChgLst>
    <pc:chgData name="Mary Olson" userId="44dab8e29bcdf0d9" providerId="LiveId" clId="{0E3ED338-D25A-468F-A80A-54FED039BC2A}"/>
    <pc:docChg chg="modSld">
      <pc:chgData name="Mary Olson" userId="44dab8e29bcdf0d9" providerId="LiveId" clId="{0E3ED338-D25A-468F-A80A-54FED039BC2A}" dt="2019-12-12T16:14:22.512" v="21" actId="20577"/>
      <pc:docMkLst>
        <pc:docMk/>
      </pc:docMkLst>
      <pc:sldChg chg="modSp">
        <pc:chgData name="Mary Olson" userId="44dab8e29bcdf0d9" providerId="LiveId" clId="{0E3ED338-D25A-468F-A80A-54FED039BC2A}" dt="2019-12-12T16:14:22.512" v="21" actId="20577"/>
        <pc:sldMkLst>
          <pc:docMk/>
          <pc:sldMk cId="761955730" sldId="258"/>
        </pc:sldMkLst>
        <pc:spChg chg="mod">
          <ac:chgData name="Mary Olson" userId="44dab8e29bcdf0d9" providerId="LiveId" clId="{0E3ED338-D25A-468F-A80A-54FED039BC2A}" dt="2019-12-12T16:14:22.512" v="21" actId="20577"/>
          <ac:spMkLst>
            <pc:docMk/>
            <pc:sldMk cId="761955730" sldId="258"/>
            <ac:spMk id="3" creationId="{66FBAF43-DBE2-4F9A-A4D0-36F7873F7298}"/>
          </ac:spMkLst>
        </pc:spChg>
      </pc:sldChg>
    </pc:docChg>
  </pc:docChgLst>
  <pc:docChgLst>
    <pc:chgData name="Mary Willard" userId="44dab8e29bcdf0d9" providerId="LiveId" clId="{84FFBCF1-5603-4060-9E5E-B0A1F7ADEC01}"/>
    <pc:docChg chg="custSel delSld modSld">
      <pc:chgData name="Mary Willard" userId="44dab8e29bcdf0d9" providerId="LiveId" clId="{84FFBCF1-5603-4060-9E5E-B0A1F7ADEC01}" dt="2020-03-10T19:01:05.042" v="800" actId="20577"/>
      <pc:docMkLst>
        <pc:docMk/>
      </pc:docMkLst>
      <pc:sldChg chg="modSp">
        <pc:chgData name="Mary Willard" userId="44dab8e29bcdf0d9" providerId="LiveId" clId="{84FFBCF1-5603-4060-9E5E-B0A1F7ADEC01}" dt="2020-03-10T18:40:01.030" v="1" actId="27636"/>
        <pc:sldMkLst>
          <pc:docMk/>
          <pc:sldMk cId="761955730" sldId="258"/>
        </pc:sldMkLst>
        <pc:spChg chg="mod">
          <ac:chgData name="Mary Willard" userId="44dab8e29bcdf0d9" providerId="LiveId" clId="{84FFBCF1-5603-4060-9E5E-B0A1F7ADEC01}" dt="2020-03-10T18:40:01.030" v="1" actId="27636"/>
          <ac:spMkLst>
            <pc:docMk/>
            <pc:sldMk cId="761955730" sldId="258"/>
            <ac:spMk id="3" creationId="{66FBAF43-DBE2-4F9A-A4D0-36F7873F7298}"/>
          </ac:spMkLst>
        </pc:spChg>
      </pc:sldChg>
      <pc:sldChg chg="modSp">
        <pc:chgData name="Mary Willard" userId="44dab8e29bcdf0d9" providerId="LiveId" clId="{84FFBCF1-5603-4060-9E5E-B0A1F7ADEC01}" dt="2020-03-10T19:00:22.727" v="751" actId="6549"/>
        <pc:sldMkLst>
          <pc:docMk/>
          <pc:sldMk cId="4030161819" sldId="261"/>
        </pc:sldMkLst>
        <pc:spChg chg="mod">
          <ac:chgData name="Mary Willard" userId="44dab8e29bcdf0d9" providerId="LiveId" clId="{84FFBCF1-5603-4060-9E5E-B0A1F7ADEC01}" dt="2020-03-10T19:00:22.727" v="751" actId="6549"/>
          <ac:spMkLst>
            <pc:docMk/>
            <pc:sldMk cId="4030161819" sldId="261"/>
            <ac:spMk id="3" creationId="{787B9328-B376-4020-A005-839A5D6AA0E4}"/>
          </ac:spMkLst>
        </pc:spChg>
      </pc:sldChg>
      <pc:sldChg chg="modSp">
        <pc:chgData name="Mary Willard" userId="44dab8e29bcdf0d9" providerId="LiveId" clId="{84FFBCF1-5603-4060-9E5E-B0A1F7ADEC01}" dt="2020-03-10T19:01:05.042" v="800" actId="20577"/>
        <pc:sldMkLst>
          <pc:docMk/>
          <pc:sldMk cId="232800703" sldId="262"/>
        </pc:sldMkLst>
        <pc:spChg chg="mod">
          <ac:chgData name="Mary Willard" userId="44dab8e29bcdf0d9" providerId="LiveId" clId="{84FFBCF1-5603-4060-9E5E-B0A1F7ADEC01}" dt="2020-03-10T19:01:05.042" v="800" actId="20577"/>
          <ac:spMkLst>
            <pc:docMk/>
            <pc:sldMk cId="232800703" sldId="262"/>
            <ac:spMk id="3" creationId="{342CCBC8-0F63-4260-A825-0F81CE3D9CF8}"/>
          </ac:spMkLst>
        </pc:spChg>
      </pc:sldChg>
      <pc:sldChg chg="del">
        <pc:chgData name="Mary Willard" userId="44dab8e29bcdf0d9" providerId="LiveId" clId="{84FFBCF1-5603-4060-9E5E-B0A1F7ADEC01}" dt="2020-03-10T19:00:36.083" v="752" actId="47"/>
        <pc:sldMkLst>
          <pc:docMk/>
          <pc:sldMk cId="677902130"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662DA-445D-4586-A0FF-19B908E50C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85D35-60A9-4E1D-A524-9323BEBA91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ACDBA1-0041-4EB4-965D-3D8CE8935560}"/>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10738611-BCC1-4D26-B7BB-FEE671F31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AD4D8-B605-46CC-909D-AE45454A6569}"/>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228083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7598-BEA7-4CF2-A848-39969306B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7CBC2F-6C57-4F4A-968B-21BC3BB99D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7D456-8DF4-4FC6-A88B-796A2E210C01}"/>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A97E1D17-C0C7-4283-A2C2-F1B110A68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98375-7530-4342-8EE3-B55F1C3AAC0E}"/>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20599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771B2B-B821-4764-A110-691435E2FF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9DABBB-83BC-42F3-B0E9-440D0E431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BF676-0307-4B3D-9FAE-72A3C9C5DB91}"/>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A21FEF21-DB36-4D5D-92EC-0A001B612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F3702-3DE7-40A5-8F3A-57599D172437}"/>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40204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BEE4-1BEE-4ABB-9B51-E21E5E99EF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A8100-0B23-4B40-BCB5-DE019685C2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15FB2-6FE5-4346-918C-06E7B557298A}"/>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79C3DED5-FA33-4BEE-9794-ECA0C4F23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DFB22-E7D2-4D8A-B5F1-EDB341017410}"/>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296910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7493-5595-43C8-892B-220455D588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BE4ED0-0538-4790-8EFD-C91436EA2A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E7FA92-F4D8-4196-A152-268F19F5EB05}"/>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6499E62B-4312-492B-A57E-C9855C611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37F75-49EC-4730-86F0-174345BDEECB}"/>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230129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0DF32-858A-4BED-9355-04AE75AAE3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4AB84-35A5-4E7E-A745-80327EAD27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A2D4D8-F4FF-4498-B0AF-57FB3D9C87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B22E04-EA32-4FD6-B8DB-1099A3E67A43}"/>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6" name="Footer Placeholder 5">
            <a:extLst>
              <a:ext uri="{FF2B5EF4-FFF2-40B4-BE49-F238E27FC236}">
                <a16:creationId xmlns:a16="http://schemas.microsoft.com/office/drawing/2014/main" id="{2CAD59F6-0D4D-4FDF-8DAB-60FBA21C4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C71BD-8CA9-4D07-8AE2-3EC44B7ED845}"/>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138937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0866-6CF0-48BB-9A7A-422755C809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B24A86-D25B-434C-8F7B-B5C5396FE0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53A5FE-E5FF-45DF-AE4B-50D26EF9B1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5573A1-9BFA-4AB1-9F44-5281036F4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78C2B1-ACCB-4C41-8246-5A9215BB96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922EE0-119B-41E8-93CE-43EA31D222AD}"/>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8" name="Footer Placeholder 7">
            <a:extLst>
              <a:ext uri="{FF2B5EF4-FFF2-40B4-BE49-F238E27FC236}">
                <a16:creationId xmlns:a16="http://schemas.microsoft.com/office/drawing/2014/main" id="{ECCA53FD-EEED-4950-A79D-AE3EEC0E88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764302-1A2A-46B5-8D0D-9B79D6910F0A}"/>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427851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13E62-6927-4739-8B28-EDB7DD7D5F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38433-D5F7-42D0-8855-91C1E5CE25CE}"/>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4" name="Footer Placeholder 3">
            <a:extLst>
              <a:ext uri="{FF2B5EF4-FFF2-40B4-BE49-F238E27FC236}">
                <a16:creationId xmlns:a16="http://schemas.microsoft.com/office/drawing/2014/main" id="{F83AF193-910A-48A7-83FA-2FE6E92687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23F3BF-2F11-4473-846C-1D39E29A3CFD}"/>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112761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21B25-B28A-440C-BA30-774B4C2526BE}"/>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3" name="Footer Placeholder 2">
            <a:extLst>
              <a:ext uri="{FF2B5EF4-FFF2-40B4-BE49-F238E27FC236}">
                <a16:creationId xmlns:a16="http://schemas.microsoft.com/office/drawing/2014/main" id="{B8A55DDB-7B65-46A6-9E21-104C3F6A6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58A9D-9EE7-48D0-8D45-379F6843AB7B}"/>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171649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9A3F-F948-42B3-85FE-A328006FD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1EA63B-01FA-4C0D-8744-FE5A0ED2C9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602CA1-02F7-4221-B5AC-D8C8CC860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8F2E0-F8F0-4C1C-91C9-FC73DD9407D6}"/>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6" name="Footer Placeholder 5">
            <a:extLst>
              <a:ext uri="{FF2B5EF4-FFF2-40B4-BE49-F238E27FC236}">
                <a16:creationId xmlns:a16="http://schemas.microsoft.com/office/drawing/2014/main" id="{AECBD00D-83C3-4134-BB14-33C1FED66D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26EFBA-1B3B-4C10-9A8C-0FC2AC129D2A}"/>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280015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D2E2-1E7C-40DA-892A-21EC0CBD5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212408-4FD1-4D17-BC6B-58C20E7C71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9C3EEA-3718-45F6-A52A-6B2C7930AF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9D7D42-1860-4FBD-8720-B668FC5D15AE}"/>
              </a:ext>
            </a:extLst>
          </p:cNvPr>
          <p:cNvSpPr>
            <a:spLocks noGrp="1"/>
          </p:cNvSpPr>
          <p:nvPr>
            <p:ph type="dt" sz="half" idx="10"/>
          </p:nvPr>
        </p:nvSpPr>
        <p:spPr/>
        <p:txBody>
          <a:bodyPr/>
          <a:lstStyle/>
          <a:p>
            <a:fld id="{CB9378E4-45A1-4F36-A287-5382ED2604D8}" type="datetimeFigureOut">
              <a:rPr lang="en-US" smtClean="0"/>
              <a:t>3/10/2020</a:t>
            </a:fld>
            <a:endParaRPr lang="en-US"/>
          </a:p>
        </p:txBody>
      </p:sp>
      <p:sp>
        <p:nvSpPr>
          <p:cNvPr id="6" name="Footer Placeholder 5">
            <a:extLst>
              <a:ext uri="{FF2B5EF4-FFF2-40B4-BE49-F238E27FC236}">
                <a16:creationId xmlns:a16="http://schemas.microsoft.com/office/drawing/2014/main" id="{BBC45C17-A4BA-4336-9F6A-3D51EB524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82FFD6-CDC6-4855-A47A-E37119C4F865}"/>
              </a:ext>
            </a:extLst>
          </p:cNvPr>
          <p:cNvSpPr>
            <a:spLocks noGrp="1"/>
          </p:cNvSpPr>
          <p:nvPr>
            <p:ph type="sldNum" sz="quarter" idx="12"/>
          </p:nvPr>
        </p:nvSpPr>
        <p:spPr/>
        <p:txBody>
          <a:bodyPr/>
          <a:lstStyle/>
          <a:p>
            <a:fld id="{7C38AD1C-62EE-4F3A-83D9-56DE028F65A5}" type="slidenum">
              <a:rPr lang="en-US" smtClean="0"/>
              <a:t>‹#›</a:t>
            </a:fld>
            <a:endParaRPr lang="en-US"/>
          </a:p>
        </p:txBody>
      </p:sp>
    </p:spTree>
    <p:extLst>
      <p:ext uri="{BB962C8B-B14F-4D97-AF65-F5344CB8AC3E}">
        <p14:creationId xmlns:p14="http://schemas.microsoft.com/office/powerpoint/2010/main" val="338349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A47399-44B4-4CC6-B7FF-FBC9632A8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B723AF-57F1-4977-A41F-49ACCD5D84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E63F32-0C6A-42FC-BA05-DCB94C1AE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378E4-45A1-4F36-A287-5382ED2604D8}" type="datetimeFigureOut">
              <a:rPr lang="en-US" smtClean="0"/>
              <a:t>3/10/2020</a:t>
            </a:fld>
            <a:endParaRPr lang="en-US"/>
          </a:p>
        </p:txBody>
      </p:sp>
      <p:sp>
        <p:nvSpPr>
          <p:cNvPr id="5" name="Footer Placeholder 4">
            <a:extLst>
              <a:ext uri="{FF2B5EF4-FFF2-40B4-BE49-F238E27FC236}">
                <a16:creationId xmlns:a16="http://schemas.microsoft.com/office/drawing/2014/main" id="{2D95F6A9-C379-43B8-B697-28DC00BB7E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5EA888-A492-47D8-A10B-A40C2FCC2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8AD1C-62EE-4F3A-83D9-56DE028F65A5}" type="slidenum">
              <a:rPr lang="en-US" smtClean="0"/>
              <a:t>‹#›</a:t>
            </a:fld>
            <a:endParaRPr lang="en-US"/>
          </a:p>
        </p:txBody>
      </p:sp>
    </p:spTree>
    <p:extLst>
      <p:ext uri="{BB962C8B-B14F-4D97-AF65-F5344CB8AC3E}">
        <p14:creationId xmlns:p14="http://schemas.microsoft.com/office/powerpoint/2010/main" val="260545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Molson.april@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olson.april@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C557-17D1-414C-9255-7E5B3AB6AB17}"/>
              </a:ext>
            </a:extLst>
          </p:cNvPr>
          <p:cNvSpPr>
            <a:spLocks noGrp="1"/>
          </p:cNvSpPr>
          <p:nvPr>
            <p:ph type="ctrTitle"/>
          </p:nvPr>
        </p:nvSpPr>
        <p:spPr/>
        <p:txBody>
          <a:bodyPr/>
          <a:lstStyle/>
          <a:p>
            <a:r>
              <a:rPr lang="en-US" dirty="0"/>
              <a:t>Rural Conversation Community	</a:t>
            </a:r>
          </a:p>
        </p:txBody>
      </p:sp>
      <p:sp>
        <p:nvSpPr>
          <p:cNvPr id="3" name="Subtitle 2">
            <a:extLst>
              <a:ext uri="{FF2B5EF4-FFF2-40B4-BE49-F238E27FC236}">
                <a16:creationId xmlns:a16="http://schemas.microsoft.com/office/drawing/2014/main" id="{EA378333-4DAB-49A3-8F06-4753004ED8C3}"/>
              </a:ext>
            </a:extLst>
          </p:cNvPr>
          <p:cNvSpPr>
            <a:spLocks noGrp="1"/>
          </p:cNvSpPr>
          <p:nvPr>
            <p:ph type="subTitle" idx="1"/>
          </p:nvPr>
        </p:nvSpPr>
        <p:spPr/>
        <p:txBody>
          <a:bodyPr>
            <a:normAutofit fontScale="85000" lnSpcReduction="10000"/>
          </a:bodyPr>
          <a:lstStyle/>
          <a:p>
            <a:r>
              <a:rPr lang="en-US" sz="3000" dirty="0"/>
              <a:t>Let’s try and build a community of support around Rural Issues.</a:t>
            </a:r>
          </a:p>
          <a:p>
            <a:r>
              <a:rPr lang="en-US" dirty="0"/>
              <a:t>This Conversation Community is a service of the IL-NET National Training and Technical Assistance Center, a project of Independent Living Research Utilization, and is facilitated by APRIL (Association of Programs for Rural Independent Living)</a:t>
            </a:r>
          </a:p>
        </p:txBody>
      </p:sp>
    </p:spTree>
    <p:extLst>
      <p:ext uri="{BB962C8B-B14F-4D97-AF65-F5344CB8AC3E}">
        <p14:creationId xmlns:p14="http://schemas.microsoft.com/office/powerpoint/2010/main" val="100477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B34C9-2FA9-4175-918F-3E3183932C3C}"/>
              </a:ext>
            </a:extLst>
          </p:cNvPr>
          <p:cNvSpPr>
            <a:spLocks noGrp="1"/>
          </p:cNvSpPr>
          <p:nvPr>
            <p:ph type="title"/>
          </p:nvPr>
        </p:nvSpPr>
        <p:spPr>
          <a:xfrm>
            <a:off x="838200" y="188753"/>
            <a:ext cx="10515600" cy="1325563"/>
          </a:xfrm>
        </p:spPr>
        <p:txBody>
          <a:bodyPr/>
          <a:lstStyle/>
          <a:p>
            <a:r>
              <a:rPr lang="en-US" dirty="0"/>
              <a:t>Joining the Zoom Meeting</a:t>
            </a:r>
          </a:p>
        </p:txBody>
      </p:sp>
      <p:sp>
        <p:nvSpPr>
          <p:cNvPr id="3" name="Content Placeholder 2">
            <a:extLst>
              <a:ext uri="{FF2B5EF4-FFF2-40B4-BE49-F238E27FC236}">
                <a16:creationId xmlns:a16="http://schemas.microsoft.com/office/drawing/2014/main" id="{A3A24953-C486-464E-BB4B-2FB03DAF9B20}"/>
              </a:ext>
            </a:extLst>
          </p:cNvPr>
          <p:cNvSpPr>
            <a:spLocks noGrp="1"/>
          </p:cNvSpPr>
          <p:nvPr>
            <p:ph idx="1"/>
          </p:nvPr>
        </p:nvSpPr>
        <p:spPr>
          <a:xfrm>
            <a:off x="654342" y="1380930"/>
            <a:ext cx="10699458" cy="5288317"/>
          </a:xfrm>
        </p:spPr>
        <p:txBody>
          <a:bodyPr>
            <a:normAutofit fontScale="92500"/>
          </a:bodyPr>
          <a:lstStyle/>
          <a:p>
            <a:r>
              <a:rPr lang="en-US" dirty="0"/>
              <a:t>Feel free to turn on your web cam so we can see you and hear you! </a:t>
            </a:r>
          </a:p>
          <a:p>
            <a:r>
              <a:rPr lang="en-US" dirty="0"/>
              <a:t>If you are using Captioning, you should be able to push the CC button to toggle that on your screen. </a:t>
            </a:r>
          </a:p>
          <a:p>
            <a:r>
              <a:rPr lang="en-US" dirty="0"/>
              <a:t>If you are using the computer only, you can control your microphone and your web cam with the icons either on the top or bottom of your screen. If you can mute and unmute to voice your own comments or questions, please try to do so, if not, feel free to pop it in the chat and I will voice it for you. </a:t>
            </a:r>
          </a:p>
          <a:p>
            <a:r>
              <a:rPr lang="en-US" dirty="0"/>
              <a:t>If you are using the phone, you should be able to press *6 to mute or unmute your phone.</a:t>
            </a:r>
          </a:p>
          <a:p>
            <a:r>
              <a:rPr lang="en-US" dirty="0"/>
              <a:t>If you are having issues, feel free to put a question in the chat or you can email </a:t>
            </a:r>
            <a:r>
              <a:rPr lang="en-US" dirty="0">
                <a:hlinkClick r:id="rId2"/>
              </a:rPr>
              <a:t>Molson.april@gmail.com</a:t>
            </a:r>
            <a:r>
              <a:rPr lang="en-US" dirty="0"/>
              <a:t> . If you would like to trouble shoot using Zoom before our next call, you can also email me to schedule a time for us to work on it together to participate to the fullest in the future.</a:t>
            </a:r>
          </a:p>
          <a:p>
            <a:endParaRPr lang="en-US" dirty="0"/>
          </a:p>
        </p:txBody>
      </p:sp>
    </p:spTree>
    <p:extLst>
      <p:ext uri="{BB962C8B-B14F-4D97-AF65-F5344CB8AC3E}">
        <p14:creationId xmlns:p14="http://schemas.microsoft.com/office/powerpoint/2010/main" val="147594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0289A-E22A-4871-A681-CE49AE237909}"/>
              </a:ext>
            </a:extLst>
          </p:cNvPr>
          <p:cNvSpPr>
            <a:spLocks noGrp="1"/>
          </p:cNvSpPr>
          <p:nvPr>
            <p:ph type="title"/>
          </p:nvPr>
        </p:nvSpPr>
        <p:spPr/>
        <p:txBody>
          <a:bodyPr/>
          <a:lstStyle/>
          <a:p>
            <a:r>
              <a:rPr lang="en-US" dirty="0"/>
              <a:t>Why are we here today?	</a:t>
            </a:r>
          </a:p>
        </p:txBody>
      </p:sp>
      <p:sp>
        <p:nvSpPr>
          <p:cNvPr id="3" name="Content Placeholder 2">
            <a:extLst>
              <a:ext uri="{FF2B5EF4-FFF2-40B4-BE49-F238E27FC236}">
                <a16:creationId xmlns:a16="http://schemas.microsoft.com/office/drawing/2014/main" id="{66FBAF43-DBE2-4F9A-A4D0-36F7873F7298}"/>
              </a:ext>
            </a:extLst>
          </p:cNvPr>
          <p:cNvSpPr>
            <a:spLocks noGrp="1"/>
          </p:cNvSpPr>
          <p:nvPr>
            <p:ph idx="1"/>
          </p:nvPr>
        </p:nvSpPr>
        <p:spPr>
          <a:xfrm>
            <a:off x="690465" y="1492897"/>
            <a:ext cx="10663335" cy="4684065"/>
          </a:xfrm>
        </p:spPr>
        <p:txBody>
          <a:bodyPr>
            <a:normAutofit/>
          </a:bodyPr>
          <a:lstStyle/>
          <a:p>
            <a:r>
              <a:rPr lang="en-US" dirty="0"/>
              <a:t>Building a Community of Peer Support for Centers serving Rural Areas.</a:t>
            </a:r>
          </a:p>
          <a:p>
            <a:r>
              <a:rPr lang="en-US" dirty="0"/>
              <a:t>What does this mean?</a:t>
            </a:r>
          </a:p>
          <a:p>
            <a:r>
              <a:rPr lang="en-US" dirty="0"/>
              <a:t>There will be no designated presenters and listeners for these calls.</a:t>
            </a:r>
          </a:p>
          <a:p>
            <a:r>
              <a:rPr lang="en-US" dirty="0"/>
              <a:t>Everyone on this call is the presenter of information, we are here to learn from one another!</a:t>
            </a:r>
          </a:p>
          <a:p>
            <a:r>
              <a:rPr lang="en-US" dirty="0"/>
              <a:t>To begin, we will meet quarterly, so the next call will be:</a:t>
            </a:r>
          </a:p>
          <a:p>
            <a:pPr marL="0" indent="0">
              <a:buNone/>
            </a:pPr>
            <a:r>
              <a:rPr lang="en-US" b="1" dirty="0"/>
              <a:t>	June 11, 2020</a:t>
            </a:r>
          </a:p>
          <a:p>
            <a:pPr marL="0" indent="0">
              <a:buNone/>
            </a:pPr>
            <a:r>
              <a:rPr lang="en-US" b="1" dirty="0"/>
              <a:t>	September 10, 2020</a:t>
            </a:r>
          </a:p>
          <a:p>
            <a:pPr marL="0" indent="0">
              <a:buNone/>
            </a:pPr>
            <a:r>
              <a:rPr lang="en-US" b="1" dirty="0"/>
              <a:t>	12:00 Pacific, 1:00 Mountain, 2:00 Central, 3:00 Eastern</a:t>
            </a:r>
          </a:p>
        </p:txBody>
      </p:sp>
    </p:spTree>
    <p:extLst>
      <p:ext uri="{BB962C8B-B14F-4D97-AF65-F5344CB8AC3E}">
        <p14:creationId xmlns:p14="http://schemas.microsoft.com/office/powerpoint/2010/main" val="76195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40ED4-B252-4CFA-82EA-3E5946458843}"/>
              </a:ext>
            </a:extLst>
          </p:cNvPr>
          <p:cNvSpPr>
            <a:spLocks noGrp="1"/>
          </p:cNvSpPr>
          <p:nvPr>
            <p:ph type="title"/>
          </p:nvPr>
        </p:nvSpPr>
        <p:spPr/>
        <p:txBody>
          <a:bodyPr/>
          <a:lstStyle/>
          <a:p>
            <a:r>
              <a:rPr lang="en-US" dirty="0"/>
              <a:t>Rural Conversation Community Group Guidelines	 	</a:t>
            </a:r>
          </a:p>
        </p:txBody>
      </p:sp>
      <p:sp>
        <p:nvSpPr>
          <p:cNvPr id="3" name="Content Placeholder 2">
            <a:extLst>
              <a:ext uri="{FF2B5EF4-FFF2-40B4-BE49-F238E27FC236}">
                <a16:creationId xmlns:a16="http://schemas.microsoft.com/office/drawing/2014/main" id="{18667FB6-FB9C-4D8A-B8C8-9C730BD0914F}"/>
              </a:ext>
            </a:extLst>
          </p:cNvPr>
          <p:cNvSpPr>
            <a:spLocks noGrp="1"/>
          </p:cNvSpPr>
          <p:nvPr>
            <p:ph idx="1"/>
          </p:nvPr>
        </p:nvSpPr>
        <p:spPr>
          <a:xfrm>
            <a:off x="385894" y="1825625"/>
            <a:ext cx="10967906" cy="4935902"/>
          </a:xfrm>
        </p:spPr>
        <p:txBody>
          <a:bodyPr>
            <a:normAutofit/>
          </a:bodyPr>
          <a:lstStyle/>
          <a:p>
            <a:r>
              <a:rPr lang="en-US" dirty="0"/>
              <a:t>Please stay muted if you are not the person speaking to keep distracting noises down. </a:t>
            </a:r>
          </a:p>
          <a:p>
            <a:r>
              <a:rPr lang="en-US" dirty="0"/>
              <a:t>While we are building our community and getting to know one another, please say your name and the CIL, City, and State you are from before you make your comment or ask your question.</a:t>
            </a:r>
          </a:p>
          <a:p>
            <a:r>
              <a:rPr lang="en-US" dirty="0"/>
              <a:t>Have Fun, Give each other Kudos for your hard work, and remember that even an old idea or thought to you might be a groundbreaking new idea for someone else, so if in doubt, please share it! </a:t>
            </a:r>
          </a:p>
          <a:p>
            <a:endParaRPr lang="en-US" dirty="0"/>
          </a:p>
        </p:txBody>
      </p:sp>
    </p:spTree>
    <p:extLst>
      <p:ext uri="{BB962C8B-B14F-4D97-AF65-F5344CB8AC3E}">
        <p14:creationId xmlns:p14="http://schemas.microsoft.com/office/powerpoint/2010/main" val="303396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DF9F6-C044-4634-BC81-A71C3DC12D66}"/>
              </a:ext>
            </a:extLst>
          </p:cNvPr>
          <p:cNvSpPr>
            <a:spLocks noGrp="1"/>
          </p:cNvSpPr>
          <p:nvPr>
            <p:ph type="title"/>
          </p:nvPr>
        </p:nvSpPr>
        <p:spPr>
          <a:xfrm>
            <a:off x="469783" y="88084"/>
            <a:ext cx="10691070" cy="1010874"/>
          </a:xfrm>
        </p:spPr>
        <p:txBody>
          <a:bodyPr/>
          <a:lstStyle/>
          <a:p>
            <a:r>
              <a:rPr lang="en-US" dirty="0"/>
              <a:t>Todays Rural Conversation Community Agenda</a:t>
            </a:r>
          </a:p>
        </p:txBody>
      </p:sp>
      <p:sp>
        <p:nvSpPr>
          <p:cNvPr id="3" name="Content Placeholder 2">
            <a:extLst>
              <a:ext uri="{FF2B5EF4-FFF2-40B4-BE49-F238E27FC236}">
                <a16:creationId xmlns:a16="http://schemas.microsoft.com/office/drawing/2014/main" id="{787B9328-B376-4020-A005-839A5D6AA0E4}"/>
              </a:ext>
            </a:extLst>
          </p:cNvPr>
          <p:cNvSpPr>
            <a:spLocks noGrp="1"/>
          </p:cNvSpPr>
          <p:nvPr>
            <p:ph idx="1"/>
          </p:nvPr>
        </p:nvSpPr>
        <p:spPr>
          <a:xfrm>
            <a:off x="452307" y="1006679"/>
            <a:ext cx="11269910" cy="5670958"/>
          </a:xfrm>
        </p:spPr>
        <p:txBody>
          <a:bodyPr>
            <a:normAutofit/>
          </a:bodyPr>
          <a:lstStyle/>
          <a:p>
            <a:pPr marL="514350" indent="-514350">
              <a:buAutoNum type="arabicPeriod"/>
            </a:pPr>
            <a:r>
              <a:rPr lang="en-US" b="1" dirty="0"/>
              <a:t>Resource Development Rural Style: </a:t>
            </a:r>
            <a:r>
              <a:rPr lang="en-US" dirty="0"/>
              <a:t> What are the creative ways you are funding programs beyond IL Dollars? </a:t>
            </a:r>
          </a:p>
          <a:p>
            <a:pPr marL="0" indent="0">
              <a:buNone/>
            </a:pPr>
            <a:r>
              <a:rPr lang="en-US" dirty="0"/>
              <a:t>	Such as Small grants, Foundations, In Kind Donations, Collaborations 	with Community Partners, Fee for service…</a:t>
            </a:r>
            <a:endParaRPr lang="en-US" b="1" dirty="0"/>
          </a:p>
          <a:p>
            <a:pPr marL="0" indent="0">
              <a:buNone/>
            </a:pPr>
            <a:r>
              <a:rPr lang="en-US" b="1" dirty="0"/>
              <a:t>2. Today’s Questions from Registrations: </a:t>
            </a:r>
          </a:p>
          <a:p>
            <a:pPr marL="0" indent="0">
              <a:buNone/>
            </a:pPr>
            <a:r>
              <a:rPr lang="en-US" dirty="0"/>
              <a:t>How do you get people to a ‘yes’ when they only see what they cannot do?</a:t>
            </a:r>
            <a:br>
              <a:rPr lang="en-US" b="1" dirty="0"/>
            </a:br>
            <a:r>
              <a:rPr lang="en-US" dirty="0"/>
              <a:t>What does peer support or a peer support program look like in rural areas?</a:t>
            </a:r>
            <a:endParaRPr lang="en-US" b="1" dirty="0"/>
          </a:p>
          <a:p>
            <a:pPr marL="0" indent="0">
              <a:buNone/>
            </a:pPr>
            <a:r>
              <a:rPr lang="en-US" b="1" dirty="0"/>
              <a:t>3.  Open Floor Peer Support Time</a:t>
            </a:r>
          </a:p>
          <a:p>
            <a:pPr marL="0" indent="0">
              <a:buNone/>
            </a:pPr>
            <a:r>
              <a:rPr lang="en-US" dirty="0"/>
              <a:t>Are there any issues or questions that anyone would like to ask the group to brainstorm solutions with them around? </a:t>
            </a:r>
          </a:p>
          <a:p>
            <a:pPr marL="0" indent="0">
              <a:buNone/>
            </a:pPr>
            <a:endParaRPr lang="en-US" b="1" dirty="0"/>
          </a:p>
          <a:p>
            <a:endParaRPr lang="en-US" dirty="0"/>
          </a:p>
        </p:txBody>
      </p:sp>
    </p:spTree>
    <p:extLst>
      <p:ext uri="{BB962C8B-B14F-4D97-AF65-F5344CB8AC3E}">
        <p14:creationId xmlns:p14="http://schemas.microsoft.com/office/powerpoint/2010/main" val="403016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AA66-CAB0-4FA9-BF91-D24826940A14}"/>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342CCBC8-0F63-4260-A825-0F81CE3D9CF8}"/>
              </a:ext>
            </a:extLst>
          </p:cNvPr>
          <p:cNvSpPr>
            <a:spLocks noGrp="1"/>
          </p:cNvSpPr>
          <p:nvPr>
            <p:ph idx="1"/>
          </p:nvPr>
        </p:nvSpPr>
        <p:spPr/>
        <p:txBody>
          <a:bodyPr>
            <a:normAutofit/>
          </a:bodyPr>
          <a:lstStyle/>
          <a:p>
            <a:r>
              <a:rPr lang="en-US" dirty="0"/>
              <a:t>Thank you for taking this journey with us on a new adventure. We can’t wait for the next chapter of the story.</a:t>
            </a:r>
          </a:p>
          <a:p>
            <a:endParaRPr lang="en-US" u="sng" dirty="0">
              <a:hlinkClick r:id="rId2"/>
            </a:endParaRPr>
          </a:p>
          <a:p>
            <a:pPr marL="0" indent="0">
              <a:buNone/>
            </a:pPr>
            <a:endParaRPr lang="en-US" dirty="0">
              <a:hlinkClick r:id="rId2"/>
            </a:endParaRPr>
          </a:p>
          <a:p>
            <a:pPr marL="0" indent="0">
              <a:buNone/>
            </a:pPr>
            <a:endParaRPr lang="en-US" dirty="0">
              <a:hlinkClick r:id="rId2"/>
            </a:endParaRPr>
          </a:p>
          <a:p>
            <a:pPr marL="0" indent="0">
              <a:buNone/>
            </a:pPr>
            <a:r>
              <a:rPr lang="en-US" dirty="0">
                <a:hlinkClick r:id="rId2"/>
              </a:rPr>
              <a:t>Molson.april@gmail.com</a:t>
            </a:r>
            <a:r>
              <a:rPr lang="en-US" dirty="0"/>
              <a:t> </a:t>
            </a:r>
          </a:p>
          <a:p>
            <a:pPr marL="0" indent="0">
              <a:buNone/>
            </a:pPr>
            <a:endParaRPr lang="en-US" dirty="0"/>
          </a:p>
        </p:txBody>
      </p:sp>
    </p:spTree>
    <p:extLst>
      <p:ext uri="{BB962C8B-B14F-4D97-AF65-F5344CB8AC3E}">
        <p14:creationId xmlns:p14="http://schemas.microsoft.com/office/powerpoint/2010/main" val="232800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599</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Rural Conversation Community </vt:lpstr>
      <vt:lpstr>Joining the Zoom Meeting</vt:lpstr>
      <vt:lpstr>Why are we here today? </vt:lpstr>
      <vt:lpstr>Rural Conversation Community Group Guidelines   </vt:lpstr>
      <vt:lpstr>Todays Rural Conversation Community Agenda</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Conversation Community</dc:title>
  <dc:creator>Mary Olson</dc:creator>
  <cp:lastModifiedBy>Mary Willard</cp:lastModifiedBy>
  <cp:revision>5</cp:revision>
  <dcterms:created xsi:type="dcterms:W3CDTF">2019-09-26T16:21:13Z</dcterms:created>
  <dcterms:modified xsi:type="dcterms:W3CDTF">2020-03-10T19:01:12Z</dcterms:modified>
</cp:coreProperties>
</file>