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2152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6DF03-878A-C34B-89F4-CBC4CB2A52C2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444CF-71CF-AB45-BC59-5F042EC8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</a:t>
            </a:r>
            <a:r>
              <a:rPr lang="en-US" baseline="0" dirty="0" smtClean="0"/>
              <a:t> William Sloan Coffin Jr., former Yale Chaplin, Riverside Church,  and Keynote Speaker at Association for Experiential Education poses this question. “ Some people need money to tell them who they are. Others need power to tell them who they are.. “ In a sermon, Coffin noted, “Abraham Lincoln, while a member of Congress, declared the war against Mexico was unnecessary and </a:t>
            </a:r>
            <a:r>
              <a:rPr lang="en-US" baseline="0" dirty="0" err="1" smtClean="0"/>
              <a:t>unconstiitutional</a:t>
            </a:r>
            <a:r>
              <a:rPr lang="en-US" baseline="0" dirty="0" smtClean="0"/>
              <a:t>. It cost him his seat in Congress. “ You never have to prove who you are… “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444CF-71CF-AB45-BC59-5F042EC8E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Wonder Woman Opening</a:t>
            </a:r>
            <a:r>
              <a:rPr lang="en-US" baseline="0" dirty="0" smtClean="0"/>
              <a:t> Scene:  Opens the package and the note says: “Maybe one day you will tell me your story.”  We all have </a:t>
            </a:r>
            <a:r>
              <a:rPr lang="en-US" baseline="0" smtClean="0"/>
              <a:t>a story..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444CF-71CF-AB45-BC59-5F042EC8E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444CF-71CF-AB45-BC59-5F042EC8E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that you Become what you Practice </a:t>
            </a:r>
            <a:r>
              <a:rPr lang="en-US" baseline="0" smtClean="0"/>
              <a:t>Most handout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444CF-71CF-AB45-BC59-5F042EC8E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Butterfly</a:t>
            </a:r>
            <a:r>
              <a:rPr lang="en-US" baseline="0" dirty="0" smtClean="0"/>
              <a:t> remains with the Old Beliefs and Patterns of the Caterpillar, do you think it will be able to explore it’s Magnificence? Never… So why hold on to past beliefs/experiences and relationships which hold no positive for you?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444CF-71CF-AB45-BC59-5F042EC8E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1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4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5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6E57D-F75B-0947-B700-CE7948FD071B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0973-4AF1-F348-803F-49BB24287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and Using your Strengths to Forward the IL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Or… 6 Strength Based Concepts and what they mean to me!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Collaboration 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Possibilities for choice, control, commitment and personal development are magnified by exchanging personal perspectives on how to move forward that can create momentum for growth. </a:t>
            </a:r>
          </a:p>
          <a:p>
            <a:r>
              <a:rPr lang="en-US" dirty="0" smtClean="0"/>
              <a:t>Creating accountability by promoting shared ownership towards future goals.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3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6.Letting Go of Old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Suspension of Disbelief:  In order to create a new story for the future, you need to ‘Believe in the Impossible’ (TED talk introduction) </a:t>
            </a:r>
          </a:p>
          <a:p>
            <a:endParaRPr lang="en-US" dirty="0" smtClean="0"/>
          </a:p>
          <a:p>
            <a:r>
              <a:rPr lang="en-US" dirty="0" smtClean="0"/>
              <a:t>Create a narrative that others can relate to… describe the realities in such a way that context is easily understood and recognized.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3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Magnificence </a:t>
            </a:r>
            <a:endParaRPr lang="en-US" dirty="0"/>
          </a:p>
        </p:txBody>
      </p:sp>
      <p:pic>
        <p:nvPicPr>
          <p:cNvPr id="4" name="Content Placeholder 3" descr="Monarch 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b="9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39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3048"/>
          </a:xfrm>
        </p:spPr>
        <p:txBody>
          <a:bodyPr/>
          <a:lstStyle/>
          <a:p>
            <a:r>
              <a:rPr lang="en-US" dirty="0" smtClean="0"/>
              <a:t>“Who Tells You Who You Are?”</a:t>
            </a:r>
            <a:endParaRPr lang="en-US" dirty="0"/>
          </a:p>
        </p:txBody>
      </p:sp>
      <p:pic>
        <p:nvPicPr>
          <p:cNvPr id="4" name="Content Placeholder 3" descr="AA027448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950" r="-60950"/>
          <a:stretch>
            <a:fillRect/>
          </a:stretch>
        </p:blipFill>
        <p:spPr>
          <a:xfrm>
            <a:off x="457200" y="1600200"/>
            <a:ext cx="7013575" cy="3857625"/>
          </a:xfrm>
        </p:spPr>
      </p:pic>
    </p:spTree>
    <p:extLst>
      <p:ext uri="{BB962C8B-B14F-4D97-AF65-F5344CB8AC3E}">
        <p14:creationId xmlns:p14="http://schemas.microsoft.com/office/powerpoint/2010/main" val="301976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g thinks you are...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0"/>
            <a:ext cx="5031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our Strengths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From a Strengths Perspective </a:t>
            </a:r>
          </a:p>
          <a:p>
            <a:pPr marL="0" indent="0">
              <a:buNone/>
            </a:pPr>
            <a:r>
              <a:rPr lang="en-US" dirty="0" smtClean="0"/>
              <a:t>Six Concepts: Empowerment, Membership, Regeneration/Redefining/Reaffirming, Synergy, Collaboration and Communication, and Letting Go of Old Assumptions. </a:t>
            </a:r>
          </a:p>
          <a:p>
            <a:pPr marL="0" indent="0">
              <a:buNone/>
            </a:pPr>
            <a:r>
              <a:rPr lang="en-US" dirty="0" smtClean="0"/>
              <a:t>Adapted From Daniel </a:t>
            </a:r>
            <a:r>
              <a:rPr lang="en-US" dirty="0" err="1" smtClean="0"/>
              <a:t>Saleebey’s</a:t>
            </a:r>
            <a:r>
              <a:rPr lang="en-US" dirty="0" smtClean="0"/>
              <a:t> writings on Strength Based Perspectives </a:t>
            </a:r>
            <a:r>
              <a:rPr lang="en-US" dirty="0"/>
              <a:t>and Cynthia </a:t>
            </a:r>
            <a:r>
              <a:rPr lang="en-US" dirty="0" err="1"/>
              <a:t>Gessinger</a:t>
            </a:r>
            <a:r>
              <a:rPr lang="en-US" dirty="0"/>
              <a:t>, LCSW, </a:t>
            </a:r>
            <a:r>
              <a:rPr lang="en-US" u="sng" dirty="0"/>
              <a:t>Strength-Based Professional Development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9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strengths are forged</a:t>
            </a:r>
            <a:endParaRPr lang="en-US" dirty="0"/>
          </a:p>
        </p:txBody>
      </p:sp>
      <p:pic>
        <p:nvPicPr>
          <p:cNvPr id="6" name="Content Placeholder 5" descr="20170608-182134-BAN-L-FORGED2-0609-_267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4" b="876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426861" y="3244334"/>
            <a:ext cx="1001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7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the sense and current reality of an individual’s powerlessness by helping people discover the considerable power within themselves, their family and their community. </a:t>
            </a:r>
          </a:p>
          <a:p>
            <a:r>
              <a:rPr lang="en-US" dirty="0" smtClean="0"/>
              <a:t>Becoming aware of tensions and conflicts that are oppressing or limiting one and working towards liberating from these restraints.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Places where individuals become known for what they do, are supported in becoming more adept and knowledgeable, and can establish solid relationships within and outside of this community.</a:t>
            </a:r>
          </a:p>
          <a:p>
            <a:r>
              <a:rPr lang="en-US" dirty="0" smtClean="0"/>
              <a:t> Loss of membership makes discovery of strengths more difficult and can lead to isolation.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0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3.Regeneration/Redefining/Reaffirming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Transformations, birth, death, aging, marriage, divorce, etc. are part of life… and through creating and maintaining a sense of autonomy, the ability to envision a positive expectation of a transition becomes a reality.</a:t>
            </a:r>
          </a:p>
          <a:p>
            <a:r>
              <a:rPr lang="en-US" dirty="0" smtClean="0"/>
              <a:t> Accept what happens, learn from it and explore the options available to you to take action. </a:t>
            </a:r>
          </a:p>
        </p:txBody>
      </p:sp>
    </p:spTree>
    <p:extLst>
      <p:ext uri="{BB962C8B-B14F-4D97-AF65-F5344CB8AC3E}">
        <p14:creationId xmlns:p14="http://schemas.microsoft.com/office/powerpoint/2010/main" val="58066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people are brought together into inter-relationships, new and often unexpected patterns are developed with relationships that are positive and promote the sharing of resources. </a:t>
            </a:r>
          </a:p>
          <a:p>
            <a:r>
              <a:rPr lang="en-US" dirty="0" smtClean="0"/>
              <a:t>Resources  include:  the strengths, capacities, adaptive skills of the individual, family, or collective community.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9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38892</TotalTime>
  <Words>599</Words>
  <Application>Microsoft Macintosh PowerPoint</Application>
  <PresentationFormat>On-screen Show (4:3)</PresentationFormat>
  <Paragraphs>38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Finding and Using your Strengths to Forward the IL Movement</vt:lpstr>
      <vt:lpstr>“Who Tells You Who You Are?”</vt:lpstr>
      <vt:lpstr>PowerPoint Presentation</vt:lpstr>
      <vt:lpstr>Focus on our Strengths </vt:lpstr>
      <vt:lpstr>Our strengths are forged</vt:lpstr>
      <vt:lpstr>1. Empowerment</vt:lpstr>
      <vt:lpstr>2. Membership</vt:lpstr>
      <vt:lpstr>3.Regeneration/Redefining/Reaffirming</vt:lpstr>
      <vt:lpstr>4. Synergy</vt:lpstr>
      <vt:lpstr> 5. Collaboration and Communication</vt:lpstr>
      <vt:lpstr>6.Letting Go of Old Assumptions</vt:lpstr>
      <vt:lpstr>Magnificence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Using your Strengths to Forward the IL Movement</dc:title>
  <dc:creator>Diane</dc:creator>
  <cp:lastModifiedBy>Diane</cp:lastModifiedBy>
  <cp:revision>25</cp:revision>
  <cp:lastPrinted>2017-09-06T18:10:49Z</cp:lastPrinted>
  <dcterms:created xsi:type="dcterms:W3CDTF">2017-08-15T16:36:09Z</dcterms:created>
  <dcterms:modified xsi:type="dcterms:W3CDTF">2017-09-12T15:04:58Z</dcterms:modified>
</cp:coreProperties>
</file>